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Lobster"/>
      <p:regular r:id="rId30"/>
    </p:embeddedFont>
    <p:embeddedFont>
      <p:font typeface="Quattrocento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regular.fntdata"/><Relationship Id="rId30" Type="http://schemas.openxmlformats.org/officeDocument/2006/relationships/font" Target="fonts/Lobster-regular.fntdata"/><Relationship Id="rId11" Type="http://schemas.openxmlformats.org/officeDocument/2006/relationships/slide" Target="slides/slide6.xml"/><Relationship Id="rId33" Type="http://schemas.openxmlformats.org/officeDocument/2006/relationships/font" Target="fonts/QuattrocentoSans-italic.fntdata"/><Relationship Id="rId10" Type="http://schemas.openxmlformats.org/officeDocument/2006/relationships/slide" Target="slides/slide5.xml"/><Relationship Id="rId32" Type="http://schemas.openxmlformats.org/officeDocument/2006/relationships/font" Target="fonts/Quattrocento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Quattrocento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48ab613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48ab613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52ae0e088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52ae0e088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53b21588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53b21588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a5551d63bd08fe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a5551d63bd08fe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a5551d63bd08fe5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a5551d63bd08fe5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a5551d63bd08fe5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a5551d63bd08fe5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52ae0e088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52ae0e088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52ae0e088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52ae0e088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52ae0e088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52ae0e088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52ae0e088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52ae0e088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52ae0e088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52ae0e088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53d1ac729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53d1ac729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52ae0e088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52ae0e088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52ae0e088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52ae0e088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52ae0e088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52ae0e088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638d892673cd553b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638d892673cd553b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2598d5e2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2598d5e2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53d1ac729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53d1ac729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53d1ac729_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53d1ac729_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a5551d63bd08fe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a5551d63bd08fe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53d1ac729_4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53d1ac729_4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a5551d63bd08fe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a5551d63bd08fe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5551d63bd08fe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5551d63bd08fe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2ae0e08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2ae0e08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EADA7"/>
        </a:solid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1143001"/>
            <a:ext cx="7772400" cy="9798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3300"/>
              <a:buFont typeface="Quattrocento Sans"/>
              <a:buNone/>
              <a:defRPr sz="3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 name="Google Shape;13;p2"/>
          <p:cNvSpPr txBox="1"/>
          <p:nvPr>
            <p:ph idx="1" type="subTitle"/>
          </p:nvPr>
        </p:nvSpPr>
        <p:spPr>
          <a:xfrm>
            <a:off x="684894" y="2504056"/>
            <a:ext cx="6858000" cy="8595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rgbClr val="E9F7F6"/>
              </a:buClr>
              <a:buSzPts val="1800"/>
              <a:buNone/>
              <a:defRPr sz="1800">
                <a:solidFill>
                  <a:srgbClr val="E9F7F6"/>
                </a:solidFill>
              </a:defRPr>
            </a:lvl1pPr>
            <a:lvl2pPr lvl="1" rtl="0" algn="ctr">
              <a:lnSpc>
                <a:spcPct val="90000"/>
              </a:lnSpc>
              <a:spcBef>
                <a:spcPts val="400"/>
              </a:spcBef>
              <a:spcAft>
                <a:spcPts val="0"/>
              </a:spcAft>
              <a:buClr>
                <a:srgbClr val="3EADA7"/>
              </a:buClr>
              <a:buSzPts val="2100"/>
              <a:buNone/>
              <a:defRPr sz="2100"/>
            </a:lvl2pPr>
            <a:lvl3pPr lvl="2" rtl="0" algn="ctr">
              <a:lnSpc>
                <a:spcPct val="90000"/>
              </a:lnSpc>
              <a:spcBef>
                <a:spcPts val="400"/>
              </a:spcBef>
              <a:spcAft>
                <a:spcPts val="0"/>
              </a:spcAft>
              <a:buClr>
                <a:srgbClr val="7030A0"/>
              </a:buClr>
              <a:buSzPts val="1800"/>
              <a:buNone/>
              <a:defRPr sz="1800"/>
            </a:lvl3pPr>
            <a:lvl4pPr lvl="3" rtl="0" algn="ctr">
              <a:lnSpc>
                <a:spcPct val="90000"/>
              </a:lnSpc>
              <a:spcBef>
                <a:spcPts val="400"/>
              </a:spcBef>
              <a:spcAft>
                <a:spcPts val="0"/>
              </a:spcAft>
              <a:buClr>
                <a:srgbClr val="7B7B7B"/>
              </a:buClr>
              <a:buSzPts val="1500"/>
              <a:buNone/>
              <a:defRPr sz="1500"/>
            </a:lvl4pPr>
            <a:lvl5pPr lvl="4" rtl="0" algn="ctr">
              <a:lnSpc>
                <a:spcPct val="90000"/>
              </a:lnSpc>
              <a:spcBef>
                <a:spcPts val="400"/>
              </a:spcBef>
              <a:spcAft>
                <a:spcPts val="0"/>
              </a:spcAft>
              <a:buClr>
                <a:srgbClr val="3EADA7"/>
              </a:buClr>
              <a:buSzPts val="1500"/>
              <a:buNone/>
              <a:defRPr sz="1500"/>
            </a:lvl5pPr>
            <a:lvl6pPr lvl="5" rtl="0" algn="ctr">
              <a:spcBef>
                <a:spcPts val="300"/>
              </a:spcBef>
              <a:spcAft>
                <a:spcPts val="0"/>
              </a:spcAft>
              <a:buClr>
                <a:schemeClr val="dk1"/>
              </a:buClr>
              <a:buSzPts val="1500"/>
              <a:buNone/>
              <a:defRPr sz="1500"/>
            </a:lvl6pPr>
            <a:lvl7pPr lvl="6" rtl="0" algn="ctr">
              <a:spcBef>
                <a:spcPts val="300"/>
              </a:spcBef>
              <a:spcAft>
                <a:spcPts val="0"/>
              </a:spcAft>
              <a:buClr>
                <a:schemeClr val="dk1"/>
              </a:buClr>
              <a:buSzPts val="1500"/>
              <a:buNone/>
              <a:defRPr sz="1500"/>
            </a:lvl7pPr>
            <a:lvl8pPr lvl="7" rtl="0" algn="ctr">
              <a:spcBef>
                <a:spcPts val="300"/>
              </a:spcBef>
              <a:spcAft>
                <a:spcPts val="0"/>
              </a:spcAft>
              <a:buClr>
                <a:schemeClr val="dk1"/>
              </a:buClr>
              <a:buSzPts val="1500"/>
              <a:buNone/>
              <a:defRPr sz="1500"/>
            </a:lvl8pPr>
            <a:lvl9pPr lvl="8" rtl="0" algn="ctr">
              <a:spcBef>
                <a:spcPts val="300"/>
              </a:spcBef>
              <a:spcAft>
                <a:spcPts val="0"/>
              </a:spcAft>
              <a:buClr>
                <a:schemeClr val="dk1"/>
              </a:buClr>
              <a:buSzPts val="1500"/>
              <a:buNone/>
              <a:defRPr sz="1500"/>
            </a:lvl9pPr>
          </a:lstStyle>
          <a:p/>
        </p:txBody>
      </p:sp>
      <p:sp>
        <p:nvSpPr>
          <p:cNvPr id="14" name="Google Shape;14;p2"/>
          <p:cNvSpPr txBox="1"/>
          <p:nvPr>
            <p:ph idx="10" type="dt"/>
          </p:nvPr>
        </p:nvSpPr>
        <p:spPr>
          <a:xfrm>
            <a:off x="3654096" y="4767267"/>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 name="Google Shape;15;p2"/>
          <p:cNvSpPr txBox="1"/>
          <p:nvPr>
            <p:ph idx="11" type="ftr"/>
          </p:nvPr>
        </p:nvSpPr>
        <p:spPr>
          <a:xfrm>
            <a:off x="5999844" y="4767267"/>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cxnSp>
        <p:nvCxnSpPr>
          <p:cNvPr id="16" name="Google Shape;16;p2"/>
          <p:cNvCxnSpPr/>
          <p:nvPr/>
        </p:nvCxnSpPr>
        <p:spPr>
          <a:xfrm>
            <a:off x="685800" y="2317221"/>
            <a:ext cx="7772400" cy="0"/>
          </a:xfrm>
          <a:prstGeom prst="straightConnector1">
            <a:avLst/>
          </a:prstGeom>
          <a:noFill/>
          <a:ln cap="flat" cmpd="sng" w="9525">
            <a:solidFill>
              <a:schemeClr val="lt1"/>
            </a:solidFill>
            <a:prstDash val="solid"/>
            <a:round/>
            <a:headEnd len="sm" w="sm" type="none"/>
            <a:tailEnd len="sm" w="sm" type="none"/>
          </a:ln>
        </p:spPr>
      </p:cxnSp>
      <p:pic>
        <p:nvPicPr>
          <p:cNvPr descr="Picture 10" id="17" name="Google Shape;17;p2"/>
          <p:cNvPicPr preferRelativeResize="0"/>
          <p:nvPr/>
        </p:nvPicPr>
        <p:blipFill rotWithShape="1">
          <a:blip r:embed="rId2">
            <a:alphaModFix/>
          </a:blip>
          <a:srcRect b="0" l="72917" r="0" t="69259"/>
          <a:stretch/>
        </p:blipFill>
        <p:spPr>
          <a:xfrm>
            <a:off x="6926154" y="3254281"/>
            <a:ext cx="2219264" cy="1889220"/>
          </a:xfrm>
          <a:prstGeom prst="rect">
            <a:avLst/>
          </a:prstGeom>
          <a:noFill/>
          <a:ln>
            <a:noFill/>
          </a:ln>
        </p:spPr>
      </p:pic>
      <p:pic>
        <p:nvPicPr>
          <p:cNvPr descr="Picture 5" id="18" name="Google Shape;18;p2"/>
          <p:cNvPicPr preferRelativeResize="0"/>
          <p:nvPr/>
        </p:nvPicPr>
        <p:blipFill rotWithShape="1">
          <a:blip r:embed="rId3">
            <a:alphaModFix/>
          </a:blip>
          <a:srcRect b="0" l="0" r="0" t="0"/>
          <a:stretch/>
        </p:blipFill>
        <p:spPr>
          <a:xfrm>
            <a:off x="684894" y="3915722"/>
            <a:ext cx="1547265" cy="85154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98" name="Shape 98"/>
        <p:cNvGrpSpPr/>
        <p:nvPr/>
      </p:nvGrpSpPr>
      <p:grpSpPr>
        <a:xfrm>
          <a:off x="0" y="0"/>
          <a:ext cx="0" cy="0"/>
          <a:chOff x="0" y="0"/>
          <a:chExt cx="0" cy="0"/>
        </a:xfrm>
      </p:grpSpPr>
      <p:grpSp>
        <p:nvGrpSpPr>
          <p:cNvPr id="99" name="Google Shape;99;p11"/>
          <p:cNvGrpSpPr/>
          <p:nvPr/>
        </p:nvGrpSpPr>
        <p:grpSpPr>
          <a:xfrm>
            <a:off x="2285998" y="-3574"/>
            <a:ext cx="6858003" cy="5147073"/>
            <a:chOff x="3047998" y="-4765"/>
            <a:chExt cx="9144004" cy="6862764"/>
          </a:xfrm>
        </p:grpSpPr>
        <p:pic>
          <p:nvPicPr>
            <p:cNvPr descr="Picture 1" id="100" name="Google Shape;100;p11"/>
            <p:cNvPicPr preferRelativeResize="0"/>
            <p:nvPr/>
          </p:nvPicPr>
          <p:blipFill rotWithShape="1">
            <a:blip r:embed="rId2">
              <a:alphaModFix/>
            </a:blip>
            <a:srcRect b="0" l="0" r="0" t="0"/>
            <a:stretch/>
          </p:blipFill>
          <p:spPr>
            <a:xfrm>
              <a:off x="3047998" y="-4765"/>
              <a:ext cx="9144004" cy="6862764"/>
            </a:xfrm>
            <a:prstGeom prst="rect">
              <a:avLst/>
            </a:prstGeom>
            <a:noFill/>
            <a:ln>
              <a:noFill/>
            </a:ln>
          </p:spPr>
        </p:pic>
        <p:pic>
          <p:nvPicPr>
            <p:cNvPr descr="Picture 8" id="101" name="Google Shape;101;p11"/>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102" name="Google Shape;102;p11"/>
          <p:cNvSpPr txBox="1"/>
          <p:nvPr>
            <p:ph idx="1" type="body"/>
          </p:nvPr>
        </p:nvSpPr>
        <p:spPr>
          <a:xfrm rot="5400000">
            <a:off x="2715152" y="-1131615"/>
            <a:ext cx="3713700" cy="7772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3F3F3F"/>
              </a:buClr>
              <a:buSzPts val="1400"/>
              <a:buChar char="▪"/>
              <a:defRPr/>
            </a:lvl1pPr>
            <a:lvl2pPr indent="-317500" lvl="1" marL="914400" rtl="0" algn="l">
              <a:lnSpc>
                <a:spcPct val="90000"/>
              </a:lnSpc>
              <a:spcBef>
                <a:spcPts val="400"/>
              </a:spcBef>
              <a:spcAft>
                <a:spcPts val="0"/>
              </a:spcAft>
              <a:buClr>
                <a:srgbClr val="3EADA7"/>
              </a:buClr>
              <a:buSzPts val="1400"/>
              <a:buChar char="▪"/>
              <a:defRPr/>
            </a:lvl2pPr>
            <a:lvl3pPr indent="-317500" lvl="2" marL="1371600" rtl="0" algn="l">
              <a:lnSpc>
                <a:spcPct val="90000"/>
              </a:lnSpc>
              <a:spcBef>
                <a:spcPts val="400"/>
              </a:spcBef>
              <a:spcAft>
                <a:spcPts val="0"/>
              </a:spcAft>
              <a:buClr>
                <a:srgbClr val="7030A0"/>
              </a:buClr>
              <a:buSzPts val="1400"/>
              <a:buChar char="▪"/>
              <a:defRPr/>
            </a:lvl3pPr>
            <a:lvl4pPr indent="-317500" lvl="3" marL="1828800" rtl="0" algn="l">
              <a:lnSpc>
                <a:spcPct val="90000"/>
              </a:lnSpc>
              <a:spcBef>
                <a:spcPts val="400"/>
              </a:spcBef>
              <a:spcAft>
                <a:spcPts val="0"/>
              </a:spcAft>
              <a:buClr>
                <a:srgbClr val="7B7B7B"/>
              </a:buClr>
              <a:buSzPts val="1400"/>
              <a:buChar char="▪"/>
              <a:defRPr/>
            </a:lvl4pPr>
            <a:lvl5pPr indent="-317500" lvl="4" marL="2286000" rtl="0" algn="l">
              <a:lnSpc>
                <a:spcPct val="90000"/>
              </a:lnSpc>
              <a:spcBef>
                <a:spcPts val="400"/>
              </a:spcBef>
              <a:spcAft>
                <a:spcPts val="0"/>
              </a:spcAft>
              <a:buClr>
                <a:srgbClr val="3EADA7"/>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03" name="Google Shape;103;p11"/>
          <p:cNvSpPr txBox="1"/>
          <p:nvPr>
            <p:ph idx="10" type="dt"/>
          </p:nvPr>
        </p:nvSpPr>
        <p:spPr>
          <a:xfrm>
            <a:off x="685799" y="4767267"/>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11"/>
          <p:cNvSpPr txBox="1"/>
          <p:nvPr>
            <p:ph idx="11" type="ftr"/>
          </p:nvPr>
        </p:nvSpPr>
        <p:spPr>
          <a:xfrm>
            <a:off x="3031547" y="4767267"/>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11"/>
          <p:cNvSpPr txBox="1"/>
          <p:nvPr>
            <p:ph idx="12" type="sldNum"/>
          </p:nvPr>
        </p:nvSpPr>
        <p:spPr>
          <a:xfrm>
            <a:off x="6400800" y="4767267"/>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1"/>
          <p:cNvSpPr txBox="1"/>
          <p:nvPr>
            <p:ph type="title"/>
          </p:nvPr>
        </p:nvSpPr>
        <p:spPr>
          <a:xfrm>
            <a:off x="685801" y="239485"/>
            <a:ext cx="6847200" cy="5034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3DACA7"/>
              </a:buClr>
              <a:buSzPts val="2400"/>
              <a:buFont typeface="Quattrocento Sans"/>
              <a:buNone/>
              <a:defRPr sz="2400">
                <a:solidFill>
                  <a:srgbClr val="3DACA7"/>
                </a:solidFill>
                <a:latin typeface="Quattrocento Sans"/>
                <a:ea typeface="Quattrocento Sans"/>
                <a:cs typeface="Quattrocento Sans"/>
                <a:sym typeface="Quattrocento San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107" name="Google Shape;107;p11"/>
          <p:cNvCxnSpPr/>
          <p:nvPr/>
        </p:nvCxnSpPr>
        <p:spPr>
          <a:xfrm>
            <a:off x="685801" y="742950"/>
            <a:ext cx="7672500" cy="120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8" name="Shape 108"/>
        <p:cNvGrpSpPr/>
        <p:nvPr/>
      </p:nvGrpSpPr>
      <p:grpSpPr>
        <a:xfrm>
          <a:off x="0" y="0"/>
          <a:ext cx="0" cy="0"/>
          <a:chOff x="0" y="0"/>
          <a:chExt cx="0" cy="0"/>
        </a:xfrm>
      </p:grpSpPr>
      <p:sp>
        <p:nvSpPr>
          <p:cNvPr id="109" name="Google Shape;109;p12"/>
          <p:cNvSpPr txBox="1"/>
          <p:nvPr>
            <p:ph type="title"/>
          </p:nvPr>
        </p:nvSpPr>
        <p:spPr>
          <a:xfrm rot="5400000">
            <a:off x="5627702" y="1186172"/>
            <a:ext cx="3746400" cy="1914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3EADA7"/>
              </a:buClr>
              <a:buSzPts val="3300"/>
              <a:buFont typeface="Quattrocento Sans"/>
              <a:buNone/>
              <a:defRPr>
                <a:solidFill>
                  <a:srgbClr val="3EADA7"/>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0" name="Google Shape;110;p12"/>
          <p:cNvSpPr txBox="1"/>
          <p:nvPr>
            <p:ph idx="1" type="body"/>
          </p:nvPr>
        </p:nvSpPr>
        <p:spPr>
          <a:xfrm rot="5400000">
            <a:off x="1378126" y="-421977"/>
            <a:ext cx="4359000" cy="57435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3F3F3F"/>
              </a:buClr>
              <a:buSzPts val="1400"/>
              <a:buChar char="▪"/>
              <a:defRPr/>
            </a:lvl1pPr>
            <a:lvl2pPr indent="-317500" lvl="1" marL="914400" rtl="0" algn="l">
              <a:lnSpc>
                <a:spcPct val="90000"/>
              </a:lnSpc>
              <a:spcBef>
                <a:spcPts val="400"/>
              </a:spcBef>
              <a:spcAft>
                <a:spcPts val="0"/>
              </a:spcAft>
              <a:buClr>
                <a:srgbClr val="3EADA7"/>
              </a:buClr>
              <a:buSzPts val="1400"/>
              <a:buChar char="▪"/>
              <a:defRPr/>
            </a:lvl2pPr>
            <a:lvl3pPr indent="-317500" lvl="2" marL="1371600" rtl="0" algn="l">
              <a:lnSpc>
                <a:spcPct val="90000"/>
              </a:lnSpc>
              <a:spcBef>
                <a:spcPts val="400"/>
              </a:spcBef>
              <a:spcAft>
                <a:spcPts val="0"/>
              </a:spcAft>
              <a:buClr>
                <a:srgbClr val="7030A0"/>
              </a:buClr>
              <a:buSzPts val="1400"/>
              <a:buChar char="▪"/>
              <a:defRPr/>
            </a:lvl3pPr>
            <a:lvl4pPr indent="-317500" lvl="3" marL="1828800" rtl="0" algn="l">
              <a:lnSpc>
                <a:spcPct val="90000"/>
              </a:lnSpc>
              <a:spcBef>
                <a:spcPts val="400"/>
              </a:spcBef>
              <a:spcAft>
                <a:spcPts val="0"/>
              </a:spcAft>
              <a:buClr>
                <a:srgbClr val="7B7B7B"/>
              </a:buClr>
              <a:buSzPts val="1400"/>
              <a:buChar char="▪"/>
              <a:defRPr/>
            </a:lvl4pPr>
            <a:lvl5pPr indent="-317500" lvl="4" marL="2286000" rtl="0" algn="l">
              <a:lnSpc>
                <a:spcPct val="90000"/>
              </a:lnSpc>
              <a:spcBef>
                <a:spcPts val="400"/>
              </a:spcBef>
              <a:spcAft>
                <a:spcPts val="0"/>
              </a:spcAft>
              <a:buClr>
                <a:srgbClr val="3EADA7"/>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11" name="Google Shape;111;p12"/>
          <p:cNvSpPr txBox="1"/>
          <p:nvPr>
            <p:ph idx="10" type="dt"/>
          </p:nvPr>
        </p:nvSpPr>
        <p:spPr>
          <a:xfrm>
            <a:off x="685799" y="4767267"/>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12"/>
          <p:cNvSpPr txBox="1"/>
          <p:nvPr>
            <p:ph idx="11" type="ftr"/>
          </p:nvPr>
        </p:nvSpPr>
        <p:spPr>
          <a:xfrm>
            <a:off x="3031547" y="4767267"/>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12"/>
          <p:cNvSpPr txBox="1"/>
          <p:nvPr>
            <p:ph idx="12" type="sldNum"/>
          </p:nvPr>
        </p:nvSpPr>
        <p:spPr>
          <a:xfrm>
            <a:off x="6400800" y="4767267"/>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114" name="Google Shape;114;p12"/>
          <p:cNvCxnSpPr/>
          <p:nvPr/>
        </p:nvCxnSpPr>
        <p:spPr>
          <a:xfrm>
            <a:off x="6543675" y="277591"/>
            <a:ext cx="0" cy="4354800"/>
          </a:xfrm>
          <a:prstGeom prst="straightConnector1">
            <a:avLst/>
          </a:prstGeom>
          <a:noFill/>
          <a:ln cap="flat" cmpd="sng" w="9525">
            <a:solidFill>
              <a:srgbClr val="3DACA7"/>
            </a:solidFill>
            <a:prstDash val="solid"/>
            <a:round/>
            <a:headEnd len="sm" w="sm" type="none"/>
            <a:tailEnd len="sm" w="sm" type="none"/>
          </a:ln>
        </p:spPr>
      </p:cxnSp>
      <p:pic>
        <p:nvPicPr>
          <p:cNvPr id="115" name="Google Shape;115;p12"/>
          <p:cNvPicPr preferRelativeResize="0"/>
          <p:nvPr/>
        </p:nvPicPr>
        <p:blipFill rotWithShape="1">
          <a:blip r:embed="rId2">
            <a:alphaModFix/>
          </a:blip>
          <a:srcRect b="0" l="0" r="0" t="0"/>
          <a:stretch/>
        </p:blipFill>
        <p:spPr>
          <a:xfrm rot="5400000">
            <a:off x="7264025" y="4174334"/>
            <a:ext cx="600075" cy="447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grpSp>
        <p:nvGrpSpPr>
          <p:cNvPr id="20" name="Google Shape;20;p3"/>
          <p:cNvGrpSpPr/>
          <p:nvPr/>
        </p:nvGrpSpPr>
        <p:grpSpPr>
          <a:xfrm>
            <a:off x="2285998" y="686"/>
            <a:ext cx="6858003" cy="5147073"/>
            <a:chOff x="3047998" y="-4765"/>
            <a:chExt cx="9144004" cy="6862764"/>
          </a:xfrm>
        </p:grpSpPr>
        <p:pic>
          <p:nvPicPr>
            <p:cNvPr descr="Picture 1" id="21" name="Google Shape;21;p3"/>
            <p:cNvPicPr preferRelativeResize="0"/>
            <p:nvPr/>
          </p:nvPicPr>
          <p:blipFill rotWithShape="1">
            <a:blip r:embed="rId2">
              <a:alphaModFix/>
            </a:blip>
            <a:srcRect b="0" l="0" r="0" t="0"/>
            <a:stretch/>
          </p:blipFill>
          <p:spPr>
            <a:xfrm>
              <a:off x="3047998" y="-4765"/>
              <a:ext cx="9144004" cy="6862764"/>
            </a:xfrm>
            <a:prstGeom prst="rect">
              <a:avLst/>
            </a:prstGeom>
            <a:noFill/>
            <a:ln>
              <a:noFill/>
            </a:ln>
          </p:spPr>
        </p:pic>
        <p:pic>
          <p:nvPicPr>
            <p:cNvPr descr="Picture 8" id="22" name="Google Shape;22;p3"/>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23" name="Google Shape;23;p3"/>
          <p:cNvSpPr txBox="1"/>
          <p:nvPr>
            <p:ph type="title"/>
          </p:nvPr>
        </p:nvSpPr>
        <p:spPr>
          <a:xfrm>
            <a:off x="685801" y="239485"/>
            <a:ext cx="6847200" cy="5034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3DACA7"/>
              </a:buClr>
              <a:buSzPts val="2400"/>
              <a:buFont typeface="Quattrocento Sans"/>
              <a:buNone/>
              <a:defRPr sz="2400">
                <a:solidFill>
                  <a:srgbClr val="3DACA7"/>
                </a:solidFill>
                <a:latin typeface="Quattrocento Sans"/>
                <a:ea typeface="Quattrocento Sans"/>
                <a:cs typeface="Quattrocento Sans"/>
                <a:sym typeface="Quattrocento San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 name="Google Shape;24;p3"/>
          <p:cNvSpPr txBox="1"/>
          <p:nvPr>
            <p:ph idx="1" type="body"/>
          </p:nvPr>
        </p:nvSpPr>
        <p:spPr>
          <a:xfrm>
            <a:off x="685801" y="897732"/>
            <a:ext cx="7772400" cy="3737400"/>
          </a:xfrm>
          <a:prstGeom prst="rect">
            <a:avLst/>
          </a:prstGeom>
          <a:noFill/>
          <a:ln>
            <a:noFill/>
          </a:ln>
        </p:spPr>
        <p:txBody>
          <a:bodyPr anchorCtr="0" anchor="t" bIns="34275" lIns="68575" spcFirstLastPara="1" rIns="68575" wrap="square" tIns="34275">
            <a:normAutofit/>
          </a:bodyPr>
          <a:lstStyle>
            <a:lvl1pPr indent="-361950" lvl="0" marL="457200" rtl="0" algn="l">
              <a:lnSpc>
                <a:spcPct val="90000"/>
              </a:lnSpc>
              <a:spcBef>
                <a:spcPts val="800"/>
              </a:spcBef>
              <a:spcAft>
                <a:spcPts val="0"/>
              </a:spcAft>
              <a:buClr>
                <a:srgbClr val="3F3F3F"/>
              </a:buClr>
              <a:buSzPts val="2100"/>
              <a:buFont typeface="Noto Sans Symbols"/>
              <a:buChar char="▪"/>
              <a:defRPr/>
            </a:lvl1pPr>
            <a:lvl2pPr indent="-342900" lvl="1" marL="914400" rtl="0" algn="l">
              <a:lnSpc>
                <a:spcPct val="90000"/>
              </a:lnSpc>
              <a:spcBef>
                <a:spcPts val="400"/>
              </a:spcBef>
              <a:spcAft>
                <a:spcPts val="0"/>
              </a:spcAft>
              <a:buClr>
                <a:srgbClr val="3EADA7"/>
              </a:buClr>
              <a:buSzPts val="1800"/>
              <a:buFont typeface="Noto Sans Symbols"/>
              <a:buChar char="▪"/>
              <a:defRPr/>
            </a:lvl2pPr>
            <a:lvl3pPr indent="-323850" lvl="2" marL="1371600" rtl="0" algn="l">
              <a:lnSpc>
                <a:spcPct val="90000"/>
              </a:lnSpc>
              <a:spcBef>
                <a:spcPts val="400"/>
              </a:spcBef>
              <a:spcAft>
                <a:spcPts val="0"/>
              </a:spcAft>
              <a:buClr>
                <a:srgbClr val="7030A0"/>
              </a:buClr>
              <a:buSzPts val="1500"/>
              <a:buFont typeface="Noto Sans Symbols"/>
              <a:buChar char="▪"/>
              <a:defRPr/>
            </a:lvl3pPr>
            <a:lvl4pPr indent="-317500" lvl="3" marL="1828800" rtl="0" algn="l">
              <a:lnSpc>
                <a:spcPct val="90000"/>
              </a:lnSpc>
              <a:spcBef>
                <a:spcPts val="400"/>
              </a:spcBef>
              <a:spcAft>
                <a:spcPts val="0"/>
              </a:spcAft>
              <a:buClr>
                <a:srgbClr val="7B7B7B"/>
              </a:buClr>
              <a:buSzPts val="1400"/>
              <a:buFont typeface="Noto Sans Symbols"/>
              <a:buChar char="▪"/>
              <a:defRPr/>
            </a:lvl4pPr>
            <a:lvl5pPr indent="-317500" lvl="4" marL="2286000" rtl="0" algn="l">
              <a:lnSpc>
                <a:spcPct val="90000"/>
              </a:lnSpc>
              <a:spcBef>
                <a:spcPts val="400"/>
              </a:spcBef>
              <a:spcAft>
                <a:spcPts val="0"/>
              </a:spcAft>
              <a:buClr>
                <a:srgbClr val="3EADA7"/>
              </a:buClr>
              <a:buSzPts val="1400"/>
              <a:buFont typeface="Noto Sans Symbols"/>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5" name="Google Shape;25;p3"/>
          <p:cNvSpPr txBox="1"/>
          <p:nvPr>
            <p:ph idx="10" type="dt"/>
          </p:nvPr>
        </p:nvSpPr>
        <p:spPr>
          <a:xfrm>
            <a:off x="685799" y="4767267"/>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6" name="Google Shape;26;p3"/>
          <p:cNvSpPr txBox="1"/>
          <p:nvPr>
            <p:ph idx="11" type="ftr"/>
          </p:nvPr>
        </p:nvSpPr>
        <p:spPr>
          <a:xfrm>
            <a:off x="3031547" y="4767267"/>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7" name="Google Shape;27;p3"/>
          <p:cNvSpPr txBox="1"/>
          <p:nvPr>
            <p:ph idx="12" type="sldNum"/>
          </p:nvPr>
        </p:nvSpPr>
        <p:spPr>
          <a:xfrm>
            <a:off x="6400800" y="4767267"/>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28" name="Google Shape;28;p3"/>
          <p:cNvCxnSpPr/>
          <p:nvPr/>
        </p:nvCxnSpPr>
        <p:spPr>
          <a:xfrm>
            <a:off x="685801" y="742950"/>
            <a:ext cx="7672500" cy="120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9" name="Shape 29"/>
        <p:cNvGrpSpPr/>
        <p:nvPr/>
      </p:nvGrpSpPr>
      <p:grpSpPr>
        <a:xfrm>
          <a:off x="0" y="0"/>
          <a:ext cx="0" cy="0"/>
          <a:chOff x="0" y="0"/>
          <a:chExt cx="0" cy="0"/>
        </a:xfrm>
      </p:grpSpPr>
      <p:grpSp>
        <p:nvGrpSpPr>
          <p:cNvPr id="30" name="Google Shape;30;p4"/>
          <p:cNvGrpSpPr/>
          <p:nvPr/>
        </p:nvGrpSpPr>
        <p:grpSpPr>
          <a:xfrm>
            <a:off x="2285998" y="-3574"/>
            <a:ext cx="6858003" cy="5147073"/>
            <a:chOff x="3047998" y="-4765"/>
            <a:chExt cx="9144004" cy="6862764"/>
          </a:xfrm>
        </p:grpSpPr>
        <p:pic>
          <p:nvPicPr>
            <p:cNvPr descr="Picture 1" id="31" name="Google Shape;31;p4"/>
            <p:cNvPicPr preferRelativeResize="0"/>
            <p:nvPr/>
          </p:nvPicPr>
          <p:blipFill rotWithShape="1">
            <a:blip r:embed="rId2">
              <a:alphaModFix/>
            </a:blip>
            <a:srcRect b="0" l="0" r="0" t="0"/>
            <a:stretch/>
          </p:blipFill>
          <p:spPr>
            <a:xfrm>
              <a:off x="3047998" y="-4765"/>
              <a:ext cx="9144004" cy="6862764"/>
            </a:xfrm>
            <a:prstGeom prst="rect">
              <a:avLst/>
            </a:prstGeom>
            <a:noFill/>
            <a:ln>
              <a:noFill/>
            </a:ln>
          </p:spPr>
        </p:pic>
        <p:pic>
          <p:nvPicPr>
            <p:cNvPr descr="Picture 8" id="32" name="Google Shape;32;p4"/>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33" name="Google Shape;33;p4"/>
          <p:cNvSpPr txBox="1"/>
          <p:nvPr>
            <p:ph idx="1" type="body"/>
          </p:nvPr>
        </p:nvSpPr>
        <p:spPr>
          <a:xfrm>
            <a:off x="685799" y="892632"/>
            <a:ext cx="3834300" cy="37425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3F3F3F"/>
              </a:buClr>
              <a:buSzPts val="1400"/>
              <a:buChar char="▪"/>
              <a:defRPr/>
            </a:lvl1pPr>
            <a:lvl2pPr indent="-317500" lvl="1" marL="914400" rtl="0" algn="l">
              <a:lnSpc>
                <a:spcPct val="90000"/>
              </a:lnSpc>
              <a:spcBef>
                <a:spcPts val="400"/>
              </a:spcBef>
              <a:spcAft>
                <a:spcPts val="0"/>
              </a:spcAft>
              <a:buClr>
                <a:srgbClr val="3EADA7"/>
              </a:buClr>
              <a:buSzPts val="1400"/>
              <a:buChar char="▪"/>
              <a:defRPr/>
            </a:lvl2pPr>
            <a:lvl3pPr indent="-317500" lvl="2" marL="1371600" rtl="0" algn="l">
              <a:lnSpc>
                <a:spcPct val="90000"/>
              </a:lnSpc>
              <a:spcBef>
                <a:spcPts val="400"/>
              </a:spcBef>
              <a:spcAft>
                <a:spcPts val="0"/>
              </a:spcAft>
              <a:buClr>
                <a:srgbClr val="7030A0"/>
              </a:buClr>
              <a:buSzPts val="1400"/>
              <a:buChar char="▪"/>
              <a:defRPr/>
            </a:lvl3pPr>
            <a:lvl4pPr indent="-317500" lvl="3" marL="1828800" rtl="0" algn="l">
              <a:lnSpc>
                <a:spcPct val="90000"/>
              </a:lnSpc>
              <a:spcBef>
                <a:spcPts val="400"/>
              </a:spcBef>
              <a:spcAft>
                <a:spcPts val="0"/>
              </a:spcAft>
              <a:buClr>
                <a:srgbClr val="7B7B7B"/>
              </a:buClr>
              <a:buSzPts val="1400"/>
              <a:buChar char="▪"/>
              <a:defRPr/>
            </a:lvl4pPr>
            <a:lvl5pPr indent="-317500" lvl="4" marL="2286000" rtl="0" algn="l">
              <a:lnSpc>
                <a:spcPct val="90000"/>
              </a:lnSpc>
              <a:spcBef>
                <a:spcPts val="400"/>
              </a:spcBef>
              <a:spcAft>
                <a:spcPts val="0"/>
              </a:spcAft>
              <a:buClr>
                <a:srgbClr val="3EADA7"/>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34" name="Google Shape;34;p4"/>
          <p:cNvSpPr txBox="1"/>
          <p:nvPr>
            <p:ph idx="2" type="body"/>
          </p:nvPr>
        </p:nvSpPr>
        <p:spPr>
          <a:xfrm>
            <a:off x="4629150" y="892632"/>
            <a:ext cx="3828900" cy="37425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3F3F3F"/>
              </a:buClr>
              <a:buSzPts val="1400"/>
              <a:buChar char="▪"/>
              <a:defRPr/>
            </a:lvl1pPr>
            <a:lvl2pPr indent="-317500" lvl="1" marL="914400" rtl="0" algn="l">
              <a:lnSpc>
                <a:spcPct val="90000"/>
              </a:lnSpc>
              <a:spcBef>
                <a:spcPts val="400"/>
              </a:spcBef>
              <a:spcAft>
                <a:spcPts val="0"/>
              </a:spcAft>
              <a:buClr>
                <a:srgbClr val="3EADA7"/>
              </a:buClr>
              <a:buSzPts val="1400"/>
              <a:buChar char="▪"/>
              <a:defRPr/>
            </a:lvl2pPr>
            <a:lvl3pPr indent="-317500" lvl="2" marL="1371600" rtl="0" algn="l">
              <a:lnSpc>
                <a:spcPct val="90000"/>
              </a:lnSpc>
              <a:spcBef>
                <a:spcPts val="400"/>
              </a:spcBef>
              <a:spcAft>
                <a:spcPts val="0"/>
              </a:spcAft>
              <a:buClr>
                <a:srgbClr val="7030A0"/>
              </a:buClr>
              <a:buSzPts val="1400"/>
              <a:buChar char="▪"/>
              <a:defRPr/>
            </a:lvl3pPr>
            <a:lvl4pPr indent="-317500" lvl="3" marL="1828800" rtl="0" algn="l">
              <a:lnSpc>
                <a:spcPct val="90000"/>
              </a:lnSpc>
              <a:spcBef>
                <a:spcPts val="400"/>
              </a:spcBef>
              <a:spcAft>
                <a:spcPts val="0"/>
              </a:spcAft>
              <a:buClr>
                <a:srgbClr val="7B7B7B"/>
              </a:buClr>
              <a:buSzPts val="1400"/>
              <a:buChar char="▪"/>
              <a:defRPr/>
            </a:lvl4pPr>
            <a:lvl5pPr indent="-317500" lvl="4" marL="2286000" rtl="0" algn="l">
              <a:lnSpc>
                <a:spcPct val="90000"/>
              </a:lnSpc>
              <a:spcBef>
                <a:spcPts val="400"/>
              </a:spcBef>
              <a:spcAft>
                <a:spcPts val="0"/>
              </a:spcAft>
              <a:buClr>
                <a:srgbClr val="3EADA7"/>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35" name="Google Shape;35;p4"/>
          <p:cNvSpPr txBox="1"/>
          <p:nvPr>
            <p:ph idx="10" type="dt"/>
          </p:nvPr>
        </p:nvSpPr>
        <p:spPr>
          <a:xfrm>
            <a:off x="685799" y="4767267"/>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 name="Google Shape;36;p4"/>
          <p:cNvSpPr txBox="1"/>
          <p:nvPr>
            <p:ph idx="11" type="ftr"/>
          </p:nvPr>
        </p:nvSpPr>
        <p:spPr>
          <a:xfrm>
            <a:off x="3031547" y="4767267"/>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 name="Google Shape;37;p4"/>
          <p:cNvSpPr txBox="1"/>
          <p:nvPr>
            <p:ph idx="12" type="sldNum"/>
          </p:nvPr>
        </p:nvSpPr>
        <p:spPr>
          <a:xfrm>
            <a:off x="6400800" y="4767267"/>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4"/>
          <p:cNvSpPr txBox="1"/>
          <p:nvPr>
            <p:ph type="title"/>
          </p:nvPr>
        </p:nvSpPr>
        <p:spPr>
          <a:xfrm>
            <a:off x="685801" y="239485"/>
            <a:ext cx="6847200" cy="5034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3DACA7"/>
              </a:buClr>
              <a:buSzPts val="2400"/>
              <a:buFont typeface="Quattrocento Sans"/>
              <a:buNone/>
              <a:defRPr sz="2400">
                <a:solidFill>
                  <a:srgbClr val="3DACA7"/>
                </a:solidFill>
                <a:latin typeface="Quattrocento Sans"/>
                <a:ea typeface="Quattrocento Sans"/>
                <a:cs typeface="Quattrocento Sans"/>
                <a:sym typeface="Quattrocento San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39" name="Google Shape;39;p4"/>
          <p:cNvCxnSpPr/>
          <p:nvPr/>
        </p:nvCxnSpPr>
        <p:spPr>
          <a:xfrm>
            <a:off x="685801" y="742950"/>
            <a:ext cx="7672500" cy="120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pic>
        <p:nvPicPr>
          <p:cNvPr descr="Picture 1" id="41" name="Google Shape;41;p5"/>
          <p:cNvPicPr preferRelativeResize="0"/>
          <p:nvPr/>
        </p:nvPicPr>
        <p:blipFill rotWithShape="1">
          <a:blip r:embed="rId2">
            <a:alphaModFix/>
          </a:blip>
          <a:srcRect b="0" l="0" r="0" t="0"/>
          <a:stretch/>
        </p:blipFill>
        <p:spPr>
          <a:xfrm>
            <a:off x="2285999" y="-3574"/>
            <a:ext cx="6857999" cy="5147073"/>
          </a:xfrm>
          <a:prstGeom prst="rect">
            <a:avLst/>
          </a:prstGeom>
          <a:noFill/>
          <a:ln>
            <a:noFill/>
          </a:ln>
        </p:spPr>
      </p:pic>
      <p:sp>
        <p:nvSpPr>
          <p:cNvPr id="42" name="Google Shape;42;p5"/>
          <p:cNvSpPr txBox="1"/>
          <p:nvPr>
            <p:ph type="title"/>
          </p:nvPr>
        </p:nvSpPr>
        <p:spPr>
          <a:xfrm>
            <a:off x="685800" y="1284317"/>
            <a:ext cx="7772400" cy="21384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EADA7"/>
              </a:buClr>
              <a:buSzPts val="4500"/>
              <a:buFont typeface="Quattrocento Sans"/>
              <a:buNone/>
              <a:defRPr b="0"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 name="Google Shape;43;p5"/>
          <p:cNvSpPr txBox="1"/>
          <p:nvPr>
            <p:ph idx="1" type="body"/>
          </p:nvPr>
        </p:nvSpPr>
        <p:spPr>
          <a:xfrm>
            <a:off x="685800" y="3414479"/>
            <a:ext cx="7772400" cy="11250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3F3F3F"/>
              </a:buClr>
              <a:buSzPts val="1800"/>
              <a:buNone/>
              <a:defRPr sz="1800">
                <a:solidFill>
                  <a:srgbClr val="3F3F3F"/>
                </a:solidFill>
              </a:defRPr>
            </a:lvl1pPr>
            <a:lvl2pPr indent="-228600" lvl="1" marL="914400" rtl="0" algn="l">
              <a:lnSpc>
                <a:spcPct val="90000"/>
              </a:lnSpc>
              <a:spcBef>
                <a:spcPts val="400"/>
              </a:spcBef>
              <a:spcAft>
                <a:spcPts val="0"/>
              </a:spcAft>
              <a:buClr>
                <a:srgbClr val="888888"/>
              </a:buClr>
              <a:buSzPts val="1400"/>
              <a:buNone/>
              <a:defRPr sz="1400">
                <a:solidFill>
                  <a:srgbClr val="888888"/>
                </a:solidFill>
              </a:defRPr>
            </a:lvl2pPr>
            <a:lvl3pPr indent="-228600" lvl="2" marL="1371600" rtl="0" algn="l">
              <a:lnSpc>
                <a:spcPct val="90000"/>
              </a:lnSpc>
              <a:spcBef>
                <a:spcPts val="400"/>
              </a:spcBef>
              <a:spcAft>
                <a:spcPts val="0"/>
              </a:spcAft>
              <a:buClr>
                <a:srgbClr val="888888"/>
              </a:buClr>
              <a:buSzPts val="1200"/>
              <a:buNone/>
              <a:defRPr sz="1200">
                <a:solidFill>
                  <a:srgbClr val="888888"/>
                </a:solidFill>
              </a:defRPr>
            </a:lvl3pPr>
            <a:lvl4pPr indent="-228600" lvl="3" marL="1828800" rtl="0" algn="l">
              <a:lnSpc>
                <a:spcPct val="90000"/>
              </a:lnSpc>
              <a:spcBef>
                <a:spcPts val="400"/>
              </a:spcBef>
              <a:spcAft>
                <a:spcPts val="0"/>
              </a:spcAft>
              <a:buClr>
                <a:srgbClr val="888888"/>
              </a:buClr>
              <a:buSzPts val="1100"/>
              <a:buNone/>
              <a:defRPr sz="1100">
                <a:solidFill>
                  <a:srgbClr val="888888"/>
                </a:solidFill>
              </a:defRPr>
            </a:lvl4pPr>
            <a:lvl5pPr indent="-228600" lvl="4" marL="2286000" rtl="0" algn="l">
              <a:lnSpc>
                <a:spcPct val="90000"/>
              </a:lnSpc>
              <a:spcBef>
                <a:spcPts val="400"/>
              </a:spcBef>
              <a:spcAft>
                <a:spcPts val="0"/>
              </a:spcAft>
              <a:buClr>
                <a:srgbClr val="888888"/>
              </a:buClr>
              <a:buSzPts val="1100"/>
              <a:buNone/>
              <a:defRPr sz="1100">
                <a:solidFill>
                  <a:srgbClr val="888888"/>
                </a:solidFill>
              </a:defRPr>
            </a:lvl5pPr>
            <a:lvl6pPr indent="-228600" lvl="5" marL="2743200" rtl="0" algn="l">
              <a:spcBef>
                <a:spcPts val="200"/>
              </a:spcBef>
              <a:spcAft>
                <a:spcPts val="0"/>
              </a:spcAft>
              <a:buClr>
                <a:srgbClr val="888888"/>
              </a:buClr>
              <a:buSzPts val="1100"/>
              <a:buNone/>
              <a:defRPr sz="1100">
                <a:solidFill>
                  <a:srgbClr val="888888"/>
                </a:solidFill>
              </a:defRPr>
            </a:lvl6pPr>
            <a:lvl7pPr indent="-228600" lvl="6" marL="3200400" rtl="0" algn="l">
              <a:spcBef>
                <a:spcPts val="200"/>
              </a:spcBef>
              <a:spcAft>
                <a:spcPts val="0"/>
              </a:spcAft>
              <a:buClr>
                <a:srgbClr val="888888"/>
              </a:buClr>
              <a:buSzPts val="1100"/>
              <a:buNone/>
              <a:defRPr sz="1100">
                <a:solidFill>
                  <a:srgbClr val="888888"/>
                </a:solidFill>
              </a:defRPr>
            </a:lvl7pPr>
            <a:lvl8pPr indent="-228600" lvl="7" marL="3657600" rtl="0" algn="l">
              <a:spcBef>
                <a:spcPts val="200"/>
              </a:spcBef>
              <a:spcAft>
                <a:spcPts val="0"/>
              </a:spcAft>
              <a:buClr>
                <a:srgbClr val="888888"/>
              </a:buClr>
              <a:buSzPts val="1100"/>
              <a:buNone/>
              <a:defRPr sz="1100">
                <a:solidFill>
                  <a:srgbClr val="888888"/>
                </a:solidFill>
              </a:defRPr>
            </a:lvl8pPr>
            <a:lvl9pPr indent="-228600" lvl="8" marL="4114800" rtl="0" algn="l">
              <a:spcBef>
                <a:spcPts val="200"/>
              </a:spcBef>
              <a:spcAft>
                <a:spcPts val="0"/>
              </a:spcAft>
              <a:buClr>
                <a:srgbClr val="888888"/>
              </a:buClr>
              <a:buSzPts val="1100"/>
              <a:buNone/>
              <a:defRPr sz="1100">
                <a:solidFill>
                  <a:srgbClr val="888888"/>
                </a:solidFill>
              </a:defRPr>
            </a:lvl9pPr>
          </a:lstStyle>
          <a:p/>
        </p:txBody>
      </p:sp>
      <p:sp>
        <p:nvSpPr>
          <p:cNvPr id="44" name="Google Shape;44;p5"/>
          <p:cNvSpPr txBox="1"/>
          <p:nvPr>
            <p:ph idx="10" type="dt"/>
          </p:nvPr>
        </p:nvSpPr>
        <p:spPr>
          <a:xfrm>
            <a:off x="685799" y="4767267"/>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5" name="Google Shape;45;p5"/>
          <p:cNvSpPr txBox="1"/>
          <p:nvPr>
            <p:ph idx="11" type="ftr"/>
          </p:nvPr>
        </p:nvSpPr>
        <p:spPr>
          <a:xfrm>
            <a:off x="3031547" y="4767267"/>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6" name="Google Shape;46;p5"/>
          <p:cNvSpPr txBox="1"/>
          <p:nvPr>
            <p:ph idx="12" type="sldNum"/>
          </p:nvPr>
        </p:nvSpPr>
        <p:spPr>
          <a:xfrm>
            <a:off x="6400800" y="4767267"/>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7" name="Shape 47"/>
        <p:cNvGrpSpPr/>
        <p:nvPr/>
      </p:nvGrpSpPr>
      <p:grpSpPr>
        <a:xfrm>
          <a:off x="0" y="0"/>
          <a:ext cx="0" cy="0"/>
          <a:chOff x="0" y="0"/>
          <a:chExt cx="0" cy="0"/>
        </a:xfrm>
      </p:grpSpPr>
      <p:grpSp>
        <p:nvGrpSpPr>
          <p:cNvPr id="48" name="Google Shape;48;p6"/>
          <p:cNvGrpSpPr/>
          <p:nvPr/>
        </p:nvGrpSpPr>
        <p:grpSpPr>
          <a:xfrm>
            <a:off x="2285998" y="-3574"/>
            <a:ext cx="6858003" cy="5147073"/>
            <a:chOff x="3047998" y="-4765"/>
            <a:chExt cx="9144004" cy="6862764"/>
          </a:xfrm>
        </p:grpSpPr>
        <p:pic>
          <p:nvPicPr>
            <p:cNvPr descr="Picture 1" id="49" name="Google Shape;49;p6"/>
            <p:cNvPicPr preferRelativeResize="0"/>
            <p:nvPr/>
          </p:nvPicPr>
          <p:blipFill rotWithShape="1">
            <a:blip r:embed="rId2">
              <a:alphaModFix/>
            </a:blip>
            <a:srcRect b="0" l="0" r="0" t="0"/>
            <a:stretch/>
          </p:blipFill>
          <p:spPr>
            <a:xfrm>
              <a:off x="3047998" y="-4765"/>
              <a:ext cx="9144004" cy="6862764"/>
            </a:xfrm>
            <a:prstGeom prst="rect">
              <a:avLst/>
            </a:prstGeom>
            <a:noFill/>
            <a:ln>
              <a:noFill/>
            </a:ln>
          </p:spPr>
        </p:pic>
        <p:pic>
          <p:nvPicPr>
            <p:cNvPr descr="Picture 8" id="50" name="Google Shape;50;p6"/>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51" name="Google Shape;51;p6"/>
          <p:cNvSpPr txBox="1"/>
          <p:nvPr>
            <p:ph idx="1" type="body"/>
          </p:nvPr>
        </p:nvSpPr>
        <p:spPr>
          <a:xfrm>
            <a:off x="685799" y="870521"/>
            <a:ext cx="3815100" cy="6192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0"/>
              </a:spcBef>
              <a:spcAft>
                <a:spcPts val="0"/>
              </a:spcAft>
              <a:buClr>
                <a:srgbClr val="3F3F3F"/>
              </a:buClr>
              <a:buSzPts val="1800"/>
              <a:buNone/>
              <a:defRPr b="1" sz="1800"/>
            </a:lvl1pPr>
            <a:lvl2pPr indent="-228600" lvl="1" marL="914400" rtl="0" algn="l">
              <a:lnSpc>
                <a:spcPct val="90000"/>
              </a:lnSpc>
              <a:spcBef>
                <a:spcPts val="400"/>
              </a:spcBef>
              <a:spcAft>
                <a:spcPts val="0"/>
              </a:spcAft>
              <a:buClr>
                <a:srgbClr val="3EADA7"/>
              </a:buClr>
              <a:buSzPts val="1500"/>
              <a:buNone/>
              <a:defRPr b="1" sz="1500"/>
            </a:lvl2pPr>
            <a:lvl3pPr indent="-228600" lvl="2" marL="1371600" rtl="0" algn="l">
              <a:lnSpc>
                <a:spcPct val="90000"/>
              </a:lnSpc>
              <a:spcBef>
                <a:spcPts val="400"/>
              </a:spcBef>
              <a:spcAft>
                <a:spcPts val="0"/>
              </a:spcAft>
              <a:buClr>
                <a:srgbClr val="7030A0"/>
              </a:buClr>
              <a:buSzPts val="1400"/>
              <a:buNone/>
              <a:defRPr b="1" sz="1400"/>
            </a:lvl3pPr>
            <a:lvl4pPr indent="-228600" lvl="3" marL="1828800" rtl="0" algn="l">
              <a:lnSpc>
                <a:spcPct val="90000"/>
              </a:lnSpc>
              <a:spcBef>
                <a:spcPts val="400"/>
              </a:spcBef>
              <a:spcAft>
                <a:spcPts val="0"/>
              </a:spcAft>
              <a:buClr>
                <a:srgbClr val="7B7B7B"/>
              </a:buClr>
              <a:buSzPts val="1200"/>
              <a:buNone/>
              <a:defRPr b="1" sz="1200"/>
            </a:lvl4pPr>
            <a:lvl5pPr indent="-228600" lvl="4" marL="2286000" rtl="0" algn="l">
              <a:lnSpc>
                <a:spcPct val="90000"/>
              </a:lnSpc>
              <a:spcBef>
                <a:spcPts val="400"/>
              </a:spcBef>
              <a:spcAft>
                <a:spcPts val="0"/>
              </a:spcAft>
              <a:buClr>
                <a:srgbClr val="3EADA7"/>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52" name="Google Shape;52;p6"/>
          <p:cNvSpPr txBox="1"/>
          <p:nvPr>
            <p:ph idx="2" type="body"/>
          </p:nvPr>
        </p:nvSpPr>
        <p:spPr>
          <a:xfrm>
            <a:off x="685799" y="1616168"/>
            <a:ext cx="3815100" cy="30249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3F3F3F"/>
              </a:buClr>
              <a:buSzPts val="1400"/>
              <a:buChar char="▪"/>
              <a:defRPr/>
            </a:lvl1pPr>
            <a:lvl2pPr indent="-317500" lvl="1" marL="914400" rtl="0" algn="l">
              <a:lnSpc>
                <a:spcPct val="90000"/>
              </a:lnSpc>
              <a:spcBef>
                <a:spcPts val="400"/>
              </a:spcBef>
              <a:spcAft>
                <a:spcPts val="0"/>
              </a:spcAft>
              <a:buClr>
                <a:srgbClr val="3EADA7"/>
              </a:buClr>
              <a:buSzPts val="1400"/>
              <a:buChar char="▪"/>
              <a:defRPr/>
            </a:lvl2pPr>
            <a:lvl3pPr indent="-317500" lvl="2" marL="1371600" rtl="0" algn="l">
              <a:lnSpc>
                <a:spcPct val="90000"/>
              </a:lnSpc>
              <a:spcBef>
                <a:spcPts val="400"/>
              </a:spcBef>
              <a:spcAft>
                <a:spcPts val="0"/>
              </a:spcAft>
              <a:buClr>
                <a:srgbClr val="7030A0"/>
              </a:buClr>
              <a:buSzPts val="1400"/>
              <a:buChar char="▪"/>
              <a:defRPr/>
            </a:lvl3pPr>
            <a:lvl4pPr indent="-317500" lvl="3" marL="1828800" rtl="0" algn="l">
              <a:lnSpc>
                <a:spcPct val="90000"/>
              </a:lnSpc>
              <a:spcBef>
                <a:spcPts val="400"/>
              </a:spcBef>
              <a:spcAft>
                <a:spcPts val="0"/>
              </a:spcAft>
              <a:buClr>
                <a:srgbClr val="7B7B7B"/>
              </a:buClr>
              <a:buSzPts val="1400"/>
              <a:buChar char="▪"/>
              <a:defRPr/>
            </a:lvl4pPr>
            <a:lvl5pPr indent="-317500" lvl="4" marL="2286000" rtl="0" algn="l">
              <a:lnSpc>
                <a:spcPct val="90000"/>
              </a:lnSpc>
              <a:spcBef>
                <a:spcPts val="400"/>
              </a:spcBef>
              <a:spcAft>
                <a:spcPts val="0"/>
              </a:spcAft>
              <a:buClr>
                <a:srgbClr val="3EADA7"/>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53" name="Google Shape;53;p6"/>
          <p:cNvSpPr txBox="1"/>
          <p:nvPr>
            <p:ph idx="3" type="body"/>
          </p:nvPr>
        </p:nvSpPr>
        <p:spPr>
          <a:xfrm>
            <a:off x="4629151" y="870517"/>
            <a:ext cx="3828900" cy="6192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0"/>
              </a:spcBef>
              <a:spcAft>
                <a:spcPts val="0"/>
              </a:spcAft>
              <a:buClr>
                <a:srgbClr val="3F3F3F"/>
              </a:buClr>
              <a:buSzPts val="1800"/>
              <a:buNone/>
              <a:defRPr b="1" sz="1800"/>
            </a:lvl1pPr>
            <a:lvl2pPr indent="-228600" lvl="1" marL="914400" rtl="0" algn="l">
              <a:lnSpc>
                <a:spcPct val="90000"/>
              </a:lnSpc>
              <a:spcBef>
                <a:spcPts val="400"/>
              </a:spcBef>
              <a:spcAft>
                <a:spcPts val="0"/>
              </a:spcAft>
              <a:buClr>
                <a:srgbClr val="3EADA7"/>
              </a:buClr>
              <a:buSzPts val="1500"/>
              <a:buNone/>
              <a:defRPr b="1" sz="1500"/>
            </a:lvl2pPr>
            <a:lvl3pPr indent="-228600" lvl="2" marL="1371600" rtl="0" algn="l">
              <a:lnSpc>
                <a:spcPct val="90000"/>
              </a:lnSpc>
              <a:spcBef>
                <a:spcPts val="400"/>
              </a:spcBef>
              <a:spcAft>
                <a:spcPts val="0"/>
              </a:spcAft>
              <a:buClr>
                <a:srgbClr val="7030A0"/>
              </a:buClr>
              <a:buSzPts val="1400"/>
              <a:buNone/>
              <a:defRPr b="1" sz="1400"/>
            </a:lvl3pPr>
            <a:lvl4pPr indent="-228600" lvl="3" marL="1828800" rtl="0" algn="l">
              <a:lnSpc>
                <a:spcPct val="90000"/>
              </a:lnSpc>
              <a:spcBef>
                <a:spcPts val="400"/>
              </a:spcBef>
              <a:spcAft>
                <a:spcPts val="0"/>
              </a:spcAft>
              <a:buClr>
                <a:srgbClr val="7B7B7B"/>
              </a:buClr>
              <a:buSzPts val="1200"/>
              <a:buNone/>
              <a:defRPr b="1" sz="1200"/>
            </a:lvl4pPr>
            <a:lvl5pPr indent="-228600" lvl="4" marL="2286000" rtl="0" algn="l">
              <a:lnSpc>
                <a:spcPct val="90000"/>
              </a:lnSpc>
              <a:spcBef>
                <a:spcPts val="400"/>
              </a:spcBef>
              <a:spcAft>
                <a:spcPts val="0"/>
              </a:spcAft>
              <a:buClr>
                <a:srgbClr val="3EADA7"/>
              </a:buClr>
              <a:buSzPts val="1200"/>
              <a:buNone/>
              <a:defRPr b="1" sz="1200"/>
            </a:lvl5pPr>
            <a:lvl6pPr indent="-228600" lvl="5" marL="2743200" rtl="0" algn="l">
              <a:spcBef>
                <a:spcPts val="200"/>
              </a:spcBef>
              <a:spcAft>
                <a:spcPts val="0"/>
              </a:spcAft>
              <a:buClr>
                <a:schemeClr val="dk1"/>
              </a:buClr>
              <a:buSzPts val="1200"/>
              <a:buNone/>
              <a:defRPr b="1" sz="1200"/>
            </a:lvl6pPr>
            <a:lvl7pPr indent="-228600" lvl="6" marL="3200400" rtl="0" algn="l">
              <a:spcBef>
                <a:spcPts val="200"/>
              </a:spcBef>
              <a:spcAft>
                <a:spcPts val="0"/>
              </a:spcAft>
              <a:buClr>
                <a:schemeClr val="dk1"/>
              </a:buClr>
              <a:buSzPts val="1200"/>
              <a:buNone/>
              <a:defRPr b="1" sz="1200"/>
            </a:lvl7pPr>
            <a:lvl8pPr indent="-228600" lvl="7" marL="3657600" rtl="0" algn="l">
              <a:spcBef>
                <a:spcPts val="200"/>
              </a:spcBef>
              <a:spcAft>
                <a:spcPts val="0"/>
              </a:spcAft>
              <a:buClr>
                <a:schemeClr val="dk1"/>
              </a:buClr>
              <a:buSzPts val="1200"/>
              <a:buNone/>
              <a:defRPr b="1" sz="1200"/>
            </a:lvl8pPr>
            <a:lvl9pPr indent="-228600" lvl="8" marL="4114800" rtl="0" algn="l">
              <a:spcBef>
                <a:spcPts val="200"/>
              </a:spcBef>
              <a:spcAft>
                <a:spcPts val="0"/>
              </a:spcAft>
              <a:buClr>
                <a:schemeClr val="dk1"/>
              </a:buClr>
              <a:buSzPts val="1200"/>
              <a:buNone/>
              <a:defRPr b="1" sz="1200"/>
            </a:lvl9pPr>
          </a:lstStyle>
          <a:p/>
        </p:txBody>
      </p:sp>
      <p:sp>
        <p:nvSpPr>
          <p:cNvPr id="54" name="Google Shape;54;p6"/>
          <p:cNvSpPr txBox="1"/>
          <p:nvPr>
            <p:ph idx="4" type="body"/>
          </p:nvPr>
        </p:nvSpPr>
        <p:spPr>
          <a:xfrm>
            <a:off x="4629151" y="1616168"/>
            <a:ext cx="3828900" cy="30249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rgbClr val="3F3F3F"/>
              </a:buClr>
              <a:buSzPts val="1400"/>
              <a:buChar char="▪"/>
              <a:defRPr/>
            </a:lvl1pPr>
            <a:lvl2pPr indent="-317500" lvl="1" marL="914400" rtl="0" algn="l">
              <a:lnSpc>
                <a:spcPct val="90000"/>
              </a:lnSpc>
              <a:spcBef>
                <a:spcPts val="400"/>
              </a:spcBef>
              <a:spcAft>
                <a:spcPts val="0"/>
              </a:spcAft>
              <a:buClr>
                <a:srgbClr val="3EADA7"/>
              </a:buClr>
              <a:buSzPts val="1400"/>
              <a:buChar char="▪"/>
              <a:defRPr/>
            </a:lvl2pPr>
            <a:lvl3pPr indent="-317500" lvl="2" marL="1371600" rtl="0" algn="l">
              <a:lnSpc>
                <a:spcPct val="90000"/>
              </a:lnSpc>
              <a:spcBef>
                <a:spcPts val="400"/>
              </a:spcBef>
              <a:spcAft>
                <a:spcPts val="0"/>
              </a:spcAft>
              <a:buClr>
                <a:srgbClr val="7030A0"/>
              </a:buClr>
              <a:buSzPts val="1400"/>
              <a:buChar char="▪"/>
              <a:defRPr/>
            </a:lvl3pPr>
            <a:lvl4pPr indent="-317500" lvl="3" marL="1828800" rtl="0" algn="l">
              <a:lnSpc>
                <a:spcPct val="90000"/>
              </a:lnSpc>
              <a:spcBef>
                <a:spcPts val="400"/>
              </a:spcBef>
              <a:spcAft>
                <a:spcPts val="0"/>
              </a:spcAft>
              <a:buClr>
                <a:srgbClr val="7B7B7B"/>
              </a:buClr>
              <a:buSzPts val="1400"/>
              <a:buChar char="▪"/>
              <a:defRPr/>
            </a:lvl4pPr>
            <a:lvl5pPr indent="-317500" lvl="4" marL="2286000" rtl="0" algn="l">
              <a:lnSpc>
                <a:spcPct val="90000"/>
              </a:lnSpc>
              <a:spcBef>
                <a:spcPts val="400"/>
              </a:spcBef>
              <a:spcAft>
                <a:spcPts val="0"/>
              </a:spcAft>
              <a:buClr>
                <a:srgbClr val="3EADA7"/>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55" name="Google Shape;55;p6"/>
          <p:cNvSpPr txBox="1"/>
          <p:nvPr>
            <p:ph idx="10" type="dt"/>
          </p:nvPr>
        </p:nvSpPr>
        <p:spPr>
          <a:xfrm>
            <a:off x="685799" y="4767267"/>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6" name="Google Shape;56;p6"/>
          <p:cNvSpPr txBox="1"/>
          <p:nvPr>
            <p:ph idx="11" type="ftr"/>
          </p:nvPr>
        </p:nvSpPr>
        <p:spPr>
          <a:xfrm>
            <a:off x="3031547" y="4767267"/>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7" name="Google Shape;57;p6"/>
          <p:cNvSpPr txBox="1"/>
          <p:nvPr>
            <p:ph idx="12" type="sldNum"/>
          </p:nvPr>
        </p:nvSpPr>
        <p:spPr>
          <a:xfrm>
            <a:off x="6400800" y="4767267"/>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6"/>
          <p:cNvSpPr txBox="1"/>
          <p:nvPr>
            <p:ph type="title"/>
          </p:nvPr>
        </p:nvSpPr>
        <p:spPr>
          <a:xfrm>
            <a:off x="685801" y="239485"/>
            <a:ext cx="6847200" cy="5034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3DACA7"/>
              </a:buClr>
              <a:buSzPts val="2400"/>
              <a:buFont typeface="Quattrocento Sans"/>
              <a:buNone/>
              <a:defRPr sz="2400">
                <a:solidFill>
                  <a:srgbClr val="3DACA7"/>
                </a:solidFill>
                <a:latin typeface="Quattrocento Sans"/>
                <a:ea typeface="Quattrocento Sans"/>
                <a:cs typeface="Quattrocento Sans"/>
                <a:sym typeface="Quattrocento San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59" name="Google Shape;59;p6"/>
          <p:cNvCxnSpPr/>
          <p:nvPr/>
        </p:nvCxnSpPr>
        <p:spPr>
          <a:xfrm>
            <a:off x="685801" y="742950"/>
            <a:ext cx="7672500" cy="120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0" name="Shape 60"/>
        <p:cNvGrpSpPr/>
        <p:nvPr/>
      </p:nvGrpSpPr>
      <p:grpSpPr>
        <a:xfrm>
          <a:off x="0" y="0"/>
          <a:ext cx="0" cy="0"/>
          <a:chOff x="0" y="0"/>
          <a:chExt cx="0" cy="0"/>
        </a:xfrm>
      </p:grpSpPr>
      <p:grpSp>
        <p:nvGrpSpPr>
          <p:cNvPr id="61" name="Google Shape;61;p7"/>
          <p:cNvGrpSpPr/>
          <p:nvPr/>
        </p:nvGrpSpPr>
        <p:grpSpPr>
          <a:xfrm>
            <a:off x="2285998" y="-3574"/>
            <a:ext cx="6858003" cy="5147073"/>
            <a:chOff x="3047998" y="-4765"/>
            <a:chExt cx="9144004" cy="6862764"/>
          </a:xfrm>
        </p:grpSpPr>
        <p:pic>
          <p:nvPicPr>
            <p:cNvPr descr="Picture 1" id="62" name="Google Shape;62;p7"/>
            <p:cNvPicPr preferRelativeResize="0"/>
            <p:nvPr/>
          </p:nvPicPr>
          <p:blipFill rotWithShape="1">
            <a:blip r:embed="rId2">
              <a:alphaModFix/>
            </a:blip>
            <a:srcRect b="0" l="0" r="0" t="0"/>
            <a:stretch/>
          </p:blipFill>
          <p:spPr>
            <a:xfrm>
              <a:off x="3047998" y="-4765"/>
              <a:ext cx="9144004" cy="6862764"/>
            </a:xfrm>
            <a:prstGeom prst="rect">
              <a:avLst/>
            </a:prstGeom>
            <a:noFill/>
            <a:ln>
              <a:noFill/>
            </a:ln>
          </p:spPr>
        </p:pic>
        <p:pic>
          <p:nvPicPr>
            <p:cNvPr descr="Picture 8" id="63" name="Google Shape;63;p7"/>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64" name="Google Shape;64;p7"/>
          <p:cNvSpPr txBox="1"/>
          <p:nvPr>
            <p:ph idx="10" type="dt"/>
          </p:nvPr>
        </p:nvSpPr>
        <p:spPr>
          <a:xfrm>
            <a:off x="685799" y="4767267"/>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5" name="Google Shape;65;p7"/>
          <p:cNvSpPr txBox="1"/>
          <p:nvPr>
            <p:ph idx="11" type="ftr"/>
          </p:nvPr>
        </p:nvSpPr>
        <p:spPr>
          <a:xfrm>
            <a:off x="3031547" y="4767267"/>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6" name="Google Shape;66;p7"/>
          <p:cNvSpPr txBox="1"/>
          <p:nvPr>
            <p:ph idx="12" type="sldNum"/>
          </p:nvPr>
        </p:nvSpPr>
        <p:spPr>
          <a:xfrm>
            <a:off x="6400800" y="4767267"/>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7"/>
          <p:cNvSpPr txBox="1"/>
          <p:nvPr>
            <p:ph type="title"/>
          </p:nvPr>
        </p:nvSpPr>
        <p:spPr>
          <a:xfrm>
            <a:off x="685801" y="239485"/>
            <a:ext cx="6847200" cy="5034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3DACA7"/>
              </a:buClr>
              <a:buSzPts val="2400"/>
              <a:buFont typeface="Quattrocento Sans"/>
              <a:buNone/>
              <a:defRPr sz="2400">
                <a:solidFill>
                  <a:srgbClr val="3DACA7"/>
                </a:solidFill>
                <a:latin typeface="Quattrocento Sans"/>
                <a:ea typeface="Quattrocento Sans"/>
                <a:cs typeface="Quattrocento Sans"/>
                <a:sym typeface="Quattrocento San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68" name="Google Shape;68;p7"/>
          <p:cNvCxnSpPr/>
          <p:nvPr/>
        </p:nvCxnSpPr>
        <p:spPr>
          <a:xfrm>
            <a:off x="685801" y="742950"/>
            <a:ext cx="7672500" cy="120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grpSp>
        <p:nvGrpSpPr>
          <p:cNvPr id="70" name="Google Shape;70;p8"/>
          <p:cNvGrpSpPr/>
          <p:nvPr/>
        </p:nvGrpSpPr>
        <p:grpSpPr>
          <a:xfrm>
            <a:off x="2285998" y="-3574"/>
            <a:ext cx="6858003" cy="5147073"/>
            <a:chOff x="3047998" y="-4765"/>
            <a:chExt cx="9144004" cy="6862764"/>
          </a:xfrm>
        </p:grpSpPr>
        <p:pic>
          <p:nvPicPr>
            <p:cNvPr descr="Picture 1" id="71" name="Google Shape;71;p8"/>
            <p:cNvPicPr preferRelativeResize="0"/>
            <p:nvPr/>
          </p:nvPicPr>
          <p:blipFill rotWithShape="1">
            <a:blip r:embed="rId2">
              <a:alphaModFix/>
            </a:blip>
            <a:srcRect b="0" l="0" r="0" t="0"/>
            <a:stretch/>
          </p:blipFill>
          <p:spPr>
            <a:xfrm>
              <a:off x="3047998" y="-4765"/>
              <a:ext cx="9144004" cy="6862764"/>
            </a:xfrm>
            <a:prstGeom prst="rect">
              <a:avLst/>
            </a:prstGeom>
            <a:noFill/>
            <a:ln>
              <a:noFill/>
            </a:ln>
          </p:spPr>
        </p:pic>
        <p:pic>
          <p:nvPicPr>
            <p:cNvPr descr="Picture 8" id="72" name="Google Shape;72;p8"/>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73" name="Google Shape;73;p8"/>
          <p:cNvSpPr txBox="1"/>
          <p:nvPr>
            <p:ph idx="10" type="dt"/>
          </p:nvPr>
        </p:nvSpPr>
        <p:spPr>
          <a:xfrm>
            <a:off x="685799" y="4767267"/>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8"/>
          <p:cNvSpPr txBox="1"/>
          <p:nvPr>
            <p:ph idx="11" type="ftr"/>
          </p:nvPr>
        </p:nvSpPr>
        <p:spPr>
          <a:xfrm>
            <a:off x="3031547" y="4767267"/>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8"/>
          <p:cNvSpPr txBox="1"/>
          <p:nvPr>
            <p:ph idx="12" type="sldNum"/>
          </p:nvPr>
        </p:nvSpPr>
        <p:spPr>
          <a:xfrm>
            <a:off x="6400800" y="4767267"/>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6" name="Shape 76"/>
        <p:cNvGrpSpPr/>
        <p:nvPr/>
      </p:nvGrpSpPr>
      <p:grpSpPr>
        <a:xfrm>
          <a:off x="0" y="0"/>
          <a:ext cx="0" cy="0"/>
          <a:chOff x="0" y="0"/>
          <a:chExt cx="0" cy="0"/>
        </a:xfrm>
      </p:grpSpPr>
      <p:grpSp>
        <p:nvGrpSpPr>
          <p:cNvPr id="77" name="Google Shape;77;p9"/>
          <p:cNvGrpSpPr/>
          <p:nvPr/>
        </p:nvGrpSpPr>
        <p:grpSpPr>
          <a:xfrm>
            <a:off x="2285998" y="-3574"/>
            <a:ext cx="6858003" cy="5147073"/>
            <a:chOff x="3047998" y="-4765"/>
            <a:chExt cx="9144004" cy="6862764"/>
          </a:xfrm>
        </p:grpSpPr>
        <p:pic>
          <p:nvPicPr>
            <p:cNvPr descr="Picture 1" id="78" name="Google Shape;78;p9"/>
            <p:cNvPicPr preferRelativeResize="0"/>
            <p:nvPr/>
          </p:nvPicPr>
          <p:blipFill rotWithShape="1">
            <a:blip r:embed="rId2">
              <a:alphaModFix/>
            </a:blip>
            <a:srcRect b="0" l="0" r="0" t="0"/>
            <a:stretch/>
          </p:blipFill>
          <p:spPr>
            <a:xfrm>
              <a:off x="3047998" y="-4765"/>
              <a:ext cx="9144004" cy="6862764"/>
            </a:xfrm>
            <a:prstGeom prst="rect">
              <a:avLst/>
            </a:prstGeom>
            <a:noFill/>
            <a:ln>
              <a:noFill/>
            </a:ln>
          </p:spPr>
        </p:pic>
        <p:pic>
          <p:nvPicPr>
            <p:cNvPr descr="Picture 8" id="79" name="Google Shape;79;p9"/>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80" name="Google Shape;80;p9"/>
          <p:cNvSpPr txBox="1"/>
          <p:nvPr>
            <p:ph idx="1" type="body"/>
          </p:nvPr>
        </p:nvSpPr>
        <p:spPr>
          <a:xfrm>
            <a:off x="3886200" y="742950"/>
            <a:ext cx="4629300" cy="36576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rgbClr val="3F3F3F"/>
              </a:buClr>
              <a:buSzPts val="2400"/>
              <a:buChar char="▪"/>
              <a:defRPr sz="2400"/>
            </a:lvl1pPr>
            <a:lvl2pPr indent="-361950" lvl="1" marL="914400" rtl="0" algn="l">
              <a:lnSpc>
                <a:spcPct val="90000"/>
              </a:lnSpc>
              <a:spcBef>
                <a:spcPts val="400"/>
              </a:spcBef>
              <a:spcAft>
                <a:spcPts val="0"/>
              </a:spcAft>
              <a:buClr>
                <a:srgbClr val="3EADA7"/>
              </a:buClr>
              <a:buSzPts val="2100"/>
              <a:buChar char="▪"/>
              <a:defRPr sz="2100"/>
            </a:lvl2pPr>
            <a:lvl3pPr indent="-342900" lvl="2" marL="1371600" rtl="0" algn="l">
              <a:lnSpc>
                <a:spcPct val="90000"/>
              </a:lnSpc>
              <a:spcBef>
                <a:spcPts val="400"/>
              </a:spcBef>
              <a:spcAft>
                <a:spcPts val="0"/>
              </a:spcAft>
              <a:buClr>
                <a:srgbClr val="7030A0"/>
              </a:buClr>
              <a:buSzPts val="1800"/>
              <a:buChar char="▪"/>
              <a:defRPr sz="1800"/>
            </a:lvl3pPr>
            <a:lvl4pPr indent="-323850" lvl="3" marL="1828800" rtl="0" algn="l">
              <a:lnSpc>
                <a:spcPct val="90000"/>
              </a:lnSpc>
              <a:spcBef>
                <a:spcPts val="400"/>
              </a:spcBef>
              <a:spcAft>
                <a:spcPts val="0"/>
              </a:spcAft>
              <a:buClr>
                <a:srgbClr val="7B7B7B"/>
              </a:buClr>
              <a:buSzPts val="1500"/>
              <a:buChar char="▪"/>
              <a:defRPr sz="1500"/>
            </a:lvl4pPr>
            <a:lvl5pPr indent="-323850" lvl="4" marL="2286000" rtl="0" algn="l">
              <a:lnSpc>
                <a:spcPct val="90000"/>
              </a:lnSpc>
              <a:spcBef>
                <a:spcPts val="400"/>
              </a:spcBef>
              <a:spcAft>
                <a:spcPts val="0"/>
              </a:spcAft>
              <a:buClr>
                <a:srgbClr val="3EADA7"/>
              </a:buClr>
              <a:buSzPts val="1500"/>
              <a:buChar char="▪"/>
              <a:defRPr sz="1500"/>
            </a:lvl5pPr>
            <a:lvl6pPr indent="-323850" lvl="5" marL="2743200" rtl="0" algn="l">
              <a:spcBef>
                <a:spcPts val="300"/>
              </a:spcBef>
              <a:spcAft>
                <a:spcPts val="0"/>
              </a:spcAft>
              <a:buClr>
                <a:schemeClr val="dk1"/>
              </a:buClr>
              <a:buSzPts val="1500"/>
              <a:buChar char="●"/>
              <a:defRPr sz="1500"/>
            </a:lvl6pPr>
            <a:lvl7pPr indent="-323850" lvl="6" marL="3200400" rtl="0" algn="l">
              <a:spcBef>
                <a:spcPts val="300"/>
              </a:spcBef>
              <a:spcAft>
                <a:spcPts val="0"/>
              </a:spcAft>
              <a:buClr>
                <a:schemeClr val="dk1"/>
              </a:buClr>
              <a:buSzPts val="1500"/>
              <a:buChar char="●"/>
              <a:defRPr sz="1500"/>
            </a:lvl7pPr>
            <a:lvl8pPr indent="-323850" lvl="7" marL="3657600" rtl="0" algn="l">
              <a:spcBef>
                <a:spcPts val="300"/>
              </a:spcBef>
              <a:spcAft>
                <a:spcPts val="0"/>
              </a:spcAft>
              <a:buClr>
                <a:schemeClr val="dk1"/>
              </a:buClr>
              <a:buSzPts val="1500"/>
              <a:buChar char="●"/>
              <a:defRPr sz="1500"/>
            </a:lvl8pPr>
            <a:lvl9pPr indent="-323850" lvl="8" marL="4114800" rtl="0" algn="l">
              <a:spcBef>
                <a:spcPts val="300"/>
              </a:spcBef>
              <a:spcAft>
                <a:spcPts val="0"/>
              </a:spcAft>
              <a:buClr>
                <a:schemeClr val="dk1"/>
              </a:buClr>
              <a:buSzPts val="1500"/>
              <a:buChar char="●"/>
              <a:defRPr sz="1500"/>
            </a:lvl9pPr>
          </a:lstStyle>
          <a:p/>
        </p:txBody>
      </p:sp>
      <p:sp>
        <p:nvSpPr>
          <p:cNvPr id="81" name="Google Shape;81;p9"/>
          <p:cNvSpPr txBox="1"/>
          <p:nvPr>
            <p:ph idx="2" type="body"/>
          </p:nvPr>
        </p:nvSpPr>
        <p:spPr>
          <a:xfrm>
            <a:off x="630936" y="1643746"/>
            <a:ext cx="2949000" cy="2756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3F3F3F"/>
              </a:buClr>
              <a:buSzPts val="1200"/>
              <a:buNone/>
              <a:defRPr sz="1200"/>
            </a:lvl1pPr>
            <a:lvl2pPr indent="-228600" lvl="1" marL="914400" rtl="0" algn="l">
              <a:lnSpc>
                <a:spcPct val="90000"/>
              </a:lnSpc>
              <a:spcBef>
                <a:spcPts val="400"/>
              </a:spcBef>
              <a:spcAft>
                <a:spcPts val="0"/>
              </a:spcAft>
              <a:buClr>
                <a:srgbClr val="3EADA7"/>
              </a:buClr>
              <a:buSzPts val="900"/>
              <a:buNone/>
              <a:defRPr sz="900"/>
            </a:lvl2pPr>
            <a:lvl3pPr indent="-228600" lvl="2" marL="1371600" rtl="0" algn="l">
              <a:lnSpc>
                <a:spcPct val="90000"/>
              </a:lnSpc>
              <a:spcBef>
                <a:spcPts val="400"/>
              </a:spcBef>
              <a:spcAft>
                <a:spcPts val="0"/>
              </a:spcAft>
              <a:buClr>
                <a:srgbClr val="7030A0"/>
              </a:buClr>
              <a:buSzPts val="800"/>
              <a:buNone/>
              <a:defRPr sz="800"/>
            </a:lvl3pPr>
            <a:lvl4pPr indent="-228600" lvl="3" marL="1828800" rtl="0" algn="l">
              <a:lnSpc>
                <a:spcPct val="90000"/>
              </a:lnSpc>
              <a:spcBef>
                <a:spcPts val="400"/>
              </a:spcBef>
              <a:spcAft>
                <a:spcPts val="0"/>
              </a:spcAft>
              <a:buClr>
                <a:srgbClr val="7B7B7B"/>
              </a:buClr>
              <a:buSzPts val="700"/>
              <a:buNone/>
              <a:defRPr sz="700"/>
            </a:lvl4pPr>
            <a:lvl5pPr indent="-228600" lvl="4" marL="2286000" rtl="0" algn="l">
              <a:lnSpc>
                <a:spcPct val="90000"/>
              </a:lnSpc>
              <a:spcBef>
                <a:spcPts val="400"/>
              </a:spcBef>
              <a:spcAft>
                <a:spcPts val="0"/>
              </a:spcAft>
              <a:buClr>
                <a:srgbClr val="3EADA7"/>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82" name="Google Shape;82;p9"/>
          <p:cNvSpPr txBox="1"/>
          <p:nvPr>
            <p:ph idx="10" type="dt"/>
          </p:nvPr>
        </p:nvSpPr>
        <p:spPr>
          <a:xfrm>
            <a:off x="685799" y="4767267"/>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9"/>
          <p:cNvSpPr txBox="1"/>
          <p:nvPr>
            <p:ph idx="11" type="ftr"/>
          </p:nvPr>
        </p:nvSpPr>
        <p:spPr>
          <a:xfrm>
            <a:off x="3031547" y="4767267"/>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4" name="Google Shape;84;p9"/>
          <p:cNvSpPr txBox="1"/>
          <p:nvPr>
            <p:ph idx="12" type="sldNum"/>
          </p:nvPr>
        </p:nvSpPr>
        <p:spPr>
          <a:xfrm>
            <a:off x="6400800" y="4767267"/>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9"/>
          <p:cNvSpPr txBox="1"/>
          <p:nvPr>
            <p:ph type="title"/>
          </p:nvPr>
        </p:nvSpPr>
        <p:spPr>
          <a:xfrm>
            <a:off x="630936" y="342900"/>
            <a:ext cx="2949000" cy="1115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86" name="Google Shape;86;p9"/>
          <p:cNvCxnSpPr/>
          <p:nvPr/>
        </p:nvCxnSpPr>
        <p:spPr>
          <a:xfrm>
            <a:off x="645450" y="1545772"/>
            <a:ext cx="2949000" cy="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87" name="Shape 87"/>
        <p:cNvGrpSpPr/>
        <p:nvPr/>
      </p:nvGrpSpPr>
      <p:grpSpPr>
        <a:xfrm>
          <a:off x="0" y="0"/>
          <a:ext cx="0" cy="0"/>
          <a:chOff x="0" y="0"/>
          <a:chExt cx="0" cy="0"/>
        </a:xfrm>
      </p:grpSpPr>
      <p:grpSp>
        <p:nvGrpSpPr>
          <p:cNvPr id="88" name="Google Shape;88;p10"/>
          <p:cNvGrpSpPr/>
          <p:nvPr/>
        </p:nvGrpSpPr>
        <p:grpSpPr>
          <a:xfrm>
            <a:off x="2285998" y="-3574"/>
            <a:ext cx="6858003" cy="5147073"/>
            <a:chOff x="3047998" y="-4765"/>
            <a:chExt cx="9144004" cy="6862764"/>
          </a:xfrm>
        </p:grpSpPr>
        <p:pic>
          <p:nvPicPr>
            <p:cNvPr descr="Picture 1" id="89" name="Google Shape;89;p10"/>
            <p:cNvPicPr preferRelativeResize="0"/>
            <p:nvPr/>
          </p:nvPicPr>
          <p:blipFill rotWithShape="1">
            <a:blip r:embed="rId2">
              <a:alphaModFix/>
            </a:blip>
            <a:srcRect b="0" l="0" r="0" t="0"/>
            <a:stretch/>
          </p:blipFill>
          <p:spPr>
            <a:xfrm>
              <a:off x="3047998" y="-4765"/>
              <a:ext cx="9144004" cy="6862764"/>
            </a:xfrm>
            <a:prstGeom prst="rect">
              <a:avLst/>
            </a:prstGeom>
            <a:noFill/>
            <a:ln>
              <a:noFill/>
            </a:ln>
          </p:spPr>
        </p:pic>
        <p:pic>
          <p:nvPicPr>
            <p:cNvPr descr="Picture 8" id="90" name="Google Shape;90;p10"/>
            <p:cNvPicPr preferRelativeResize="0"/>
            <p:nvPr/>
          </p:nvPicPr>
          <p:blipFill rotWithShape="1">
            <a:blip r:embed="rId3">
              <a:alphaModFix/>
            </a:blip>
            <a:srcRect b="0" l="0" r="0" t="0"/>
            <a:stretch/>
          </p:blipFill>
          <p:spPr>
            <a:xfrm>
              <a:off x="10418337" y="319314"/>
              <a:ext cx="1020227" cy="570844"/>
            </a:xfrm>
            <a:prstGeom prst="rect">
              <a:avLst/>
            </a:prstGeom>
            <a:noFill/>
            <a:ln>
              <a:noFill/>
            </a:ln>
          </p:spPr>
        </p:pic>
      </p:grpSp>
      <p:sp>
        <p:nvSpPr>
          <p:cNvPr id="91" name="Google Shape;91;p10"/>
          <p:cNvSpPr/>
          <p:nvPr>
            <p:ph idx="2" type="pic"/>
          </p:nvPr>
        </p:nvSpPr>
        <p:spPr>
          <a:xfrm>
            <a:off x="3886200" y="742950"/>
            <a:ext cx="4629300" cy="3657600"/>
          </a:xfrm>
          <a:prstGeom prst="rect">
            <a:avLst/>
          </a:prstGeom>
          <a:noFill/>
          <a:ln>
            <a:noFill/>
          </a:ln>
        </p:spPr>
      </p:sp>
      <p:sp>
        <p:nvSpPr>
          <p:cNvPr id="92" name="Google Shape;92;p10"/>
          <p:cNvSpPr txBox="1"/>
          <p:nvPr>
            <p:ph idx="10" type="dt"/>
          </p:nvPr>
        </p:nvSpPr>
        <p:spPr>
          <a:xfrm>
            <a:off x="685799" y="4767267"/>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0"/>
          <p:cNvSpPr txBox="1"/>
          <p:nvPr>
            <p:ph idx="11" type="ftr"/>
          </p:nvPr>
        </p:nvSpPr>
        <p:spPr>
          <a:xfrm>
            <a:off x="3031547" y="4767267"/>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10"/>
          <p:cNvSpPr txBox="1"/>
          <p:nvPr>
            <p:ph idx="12" type="sldNum"/>
          </p:nvPr>
        </p:nvSpPr>
        <p:spPr>
          <a:xfrm>
            <a:off x="6400800" y="4767267"/>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0"/>
          <p:cNvSpPr txBox="1"/>
          <p:nvPr>
            <p:ph idx="1" type="body"/>
          </p:nvPr>
        </p:nvSpPr>
        <p:spPr>
          <a:xfrm>
            <a:off x="630936" y="1643746"/>
            <a:ext cx="2949000" cy="2756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3F3F3F"/>
              </a:buClr>
              <a:buSzPts val="1200"/>
              <a:buNone/>
              <a:defRPr sz="1200"/>
            </a:lvl1pPr>
            <a:lvl2pPr indent="-228600" lvl="1" marL="914400" rtl="0" algn="l">
              <a:lnSpc>
                <a:spcPct val="90000"/>
              </a:lnSpc>
              <a:spcBef>
                <a:spcPts val="400"/>
              </a:spcBef>
              <a:spcAft>
                <a:spcPts val="0"/>
              </a:spcAft>
              <a:buClr>
                <a:srgbClr val="3EADA7"/>
              </a:buClr>
              <a:buSzPts val="900"/>
              <a:buNone/>
              <a:defRPr sz="900"/>
            </a:lvl2pPr>
            <a:lvl3pPr indent="-228600" lvl="2" marL="1371600" rtl="0" algn="l">
              <a:lnSpc>
                <a:spcPct val="90000"/>
              </a:lnSpc>
              <a:spcBef>
                <a:spcPts val="400"/>
              </a:spcBef>
              <a:spcAft>
                <a:spcPts val="0"/>
              </a:spcAft>
              <a:buClr>
                <a:srgbClr val="7030A0"/>
              </a:buClr>
              <a:buSzPts val="800"/>
              <a:buNone/>
              <a:defRPr sz="800"/>
            </a:lvl3pPr>
            <a:lvl4pPr indent="-228600" lvl="3" marL="1828800" rtl="0" algn="l">
              <a:lnSpc>
                <a:spcPct val="90000"/>
              </a:lnSpc>
              <a:spcBef>
                <a:spcPts val="400"/>
              </a:spcBef>
              <a:spcAft>
                <a:spcPts val="0"/>
              </a:spcAft>
              <a:buClr>
                <a:srgbClr val="7B7B7B"/>
              </a:buClr>
              <a:buSzPts val="700"/>
              <a:buNone/>
              <a:defRPr sz="700"/>
            </a:lvl4pPr>
            <a:lvl5pPr indent="-228600" lvl="4" marL="2286000" rtl="0" algn="l">
              <a:lnSpc>
                <a:spcPct val="90000"/>
              </a:lnSpc>
              <a:spcBef>
                <a:spcPts val="400"/>
              </a:spcBef>
              <a:spcAft>
                <a:spcPts val="0"/>
              </a:spcAft>
              <a:buClr>
                <a:srgbClr val="3EADA7"/>
              </a:buClr>
              <a:buSzPts val="700"/>
              <a:buNone/>
              <a:defRPr sz="700"/>
            </a:lvl5pPr>
            <a:lvl6pPr indent="-228600" lvl="5" marL="2743200" rtl="0" algn="l">
              <a:spcBef>
                <a:spcPts val="100"/>
              </a:spcBef>
              <a:spcAft>
                <a:spcPts val="0"/>
              </a:spcAft>
              <a:buClr>
                <a:schemeClr val="dk1"/>
              </a:buClr>
              <a:buSzPts val="700"/>
              <a:buNone/>
              <a:defRPr sz="700"/>
            </a:lvl6pPr>
            <a:lvl7pPr indent="-228600" lvl="6" marL="3200400" rtl="0" algn="l">
              <a:spcBef>
                <a:spcPts val="100"/>
              </a:spcBef>
              <a:spcAft>
                <a:spcPts val="0"/>
              </a:spcAft>
              <a:buClr>
                <a:schemeClr val="dk1"/>
              </a:buClr>
              <a:buSzPts val="700"/>
              <a:buNone/>
              <a:defRPr sz="700"/>
            </a:lvl7pPr>
            <a:lvl8pPr indent="-228600" lvl="7" marL="3657600" rtl="0" algn="l">
              <a:spcBef>
                <a:spcPts val="100"/>
              </a:spcBef>
              <a:spcAft>
                <a:spcPts val="0"/>
              </a:spcAft>
              <a:buClr>
                <a:schemeClr val="dk1"/>
              </a:buClr>
              <a:buSzPts val="700"/>
              <a:buNone/>
              <a:defRPr sz="700"/>
            </a:lvl8pPr>
            <a:lvl9pPr indent="-228600" lvl="8" marL="4114800" rtl="0" algn="l">
              <a:spcBef>
                <a:spcPts val="100"/>
              </a:spcBef>
              <a:spcAft>
                <a:spcPts val="0"/>
              </a:spcAft>
              <a:buClr>
                <a:schemeClr val="dk1"/>
              </a:buClr>
              <a:buSzPts val="700"/>
              <a:buNone/>
              <a:defRPr sz="700"/>
            </a:lvl9pPr>
          </a:lstStyle>
          <a:p/>
        </p:txBody>
      </p:sp>
      <p:sp>
        <p:nvSpPr>
          <p:cNvPr id="96" name="Google Shape;96;p10"/>
          <p:cNvSpPr txBox="1"/>
          <p:nvPr>
            <p:ph type="title"/>
          </p:nvPr>
        </p:nvSpPr>
        <p:spPr>
          <a:xfrm>
            <a:off x="630936" y="342900"/>
            <a:ext cx="2949000" cy="1115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97" name="Google Shape;97;p10"/>
          <p:cNvCxnSpPr/>
          <p:nvPr/>
        </p:nvCxnSpPr>
        <p:spPr>
          <a:xfrm>
            <a:off x="645450" y="1545772"/>
            <a:ext cx="2949000" cy="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1" y="274320"/>
            <a:ext cx="77724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3EADA7"/>
              </a:buClr>
              <a:buSzPts val="3300"/>
              <a:buFont typeface="Quattrocento Sans"/>
              <a:buNone/>
              <a:defRPr b="0" i="0" sz="3300" u="none" cap="none" strike="noStrike">
                <a:solidFill>
                  <a:srgbClr val="3EADA7"/>
                </a:solidFill>
                <a:latin typeface="Quattrocento Sans"/>
                <a:ea typeface="Quattrocento Sans"/>
                <a:cs typeface="Quattrocento Sans"/>
                <a:sym typeface="Quattrocento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685801" y="1371602"/>
            <a:ext cx="77724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3F3F3F"/>
              </a:buClr>
              <a:buSzPts val="2100"/>
              <a:buFont typeface="Noto Sans Symbols"/>
              <a:buChar char="▪"/>
              <a:defRPr b="0" i="0" sz="2100" u="none" cap="none" strike="noStrike">
                <a:solidFill>
                  <a:srgbClr val="3F3F3F"/>
                </a:solidFill>
                <a:latin typeface="Calibri"/>
                <a:ea typeface="Calibri"/>
                <a:cs typeface="Calibri"/>
                <a:sym typeface="Calibri"/>
              </a:defRPr>
            </a:lvl1pPr>
            <a:lvl2pPr indent="-342900" lvl="1" marL="914400" marR="0" rtl="0" algn="l">
              <a:lnSpc>
                <a:spcPct val="90000"/>
              </a:lnSpc>
              <a:spcBef>
                <a:spcPts val="400"/>
              </a:spcBef>
              <a:spcAft>
                <a:spcPts val="0"/>
              </a:spcAft>
              <a:buClr>
                <a:srgbClr val="3EADA7"/>
              </a:buClr>
              <a:buSzPts val="1800"/>
              <a:buFont typeface="Noto Sans Symbols"/>
              <a:buChar char="▪"/>
              <a:defRPr b="0" i="0" sz="1800" u="none" cap="none" strike="noStrike">
                <a:solidFill>
                  <a:srgbClr val="3EADA7"/>
                </a:solidFill>
                <a:latin typeface="Calibri"/>
                <a:ea typeface="Calibri"/>
                <a:cs typeface="Calibri"/>
                <a:sym typeface="Calibri"/>
              </a:defRPr>
            </a:lvl2pPr>
            <a:lvl3pPr indent="-323850" lvl="2" marL="1371600" marR="0" rtl="0" algn="l">
              <a:lnSpc>
                <a:spcPct val="90000"/>
              </a:lnSpc>
              <a:spcBef>
                <a:spcPts val="400"/>
              </a:spcBef>
              <a:spcAft>
                <a:spcPts val="0"/>
              </a:spcAft>
              <a:buClr>
                <a:srgbClr val="7030A0"/>
              </a:buClr>
              <a:buSzPts val="1500"/>
              <a:buFont typeface="Noto Sans Symbols"/>
              <a:buChar char="▪"/>
              <a:defRPr b="0" i="0" sz="1500" u="none" cap="none" strike="noStrike">
                <a:solidFill>
                  <a:srgbClr val="7030A0"/>
                </a:solidFill>
                <a:latin typeface="Calibri"/>
                <a:ea typeface="Calibri"/>
                <a:cs typeface="Calibri"/>
                <a:sym typeface="Calibri"/>
              </a:defRPr>
            </a:lvl3pPr>
            <a:lvl4pPr indent="-317500" lvl="3" marL="1828800" marR="0" rtl="0" algn="l">
              <a:lnSpc>
                <a:spcPct val="90000"/>
              </a:lnSpc>
              <a:spcBef>
                <a:spcPts val="400"/>
              </a:spcBef>
              <a:spcAft>
                <a:spcPts val="0"/>
              </a:spcAft>
              <a:buClr>
                <a:srgbClr val="7B7B7B"/>
              </a:buClr>
              <a:buSzPts val="1400"/>
              <a:buFont typeface="Noto Sans Symbols"/>
              <a:buChar char="▪"/>
              <a:defRPr b="0" i="0" sz="1400" u="none" cap="none" strike="noStrike">
                <a:solidFill>
                  <a:srgbClr val="7B7B7B"/>
                </a:solidFill>
                <a:latin typeface="Calibri"/>
                <a:ea typeface="Calibri"/>
                <a:cs typeface="Calibri"/>
                <a:sym typeface="Calibri"/>
              </a:defRPr>
            </a:lvl4pPr>
            <a:lvl5pPr indent="-317500" lvl="4" marL="2286000" marR="0" rtl="0" algn="l">
              <a:lnSpc>
                <a:spcPct val="90000"/>
              </a:lnSpc>
              <a:spcBef>
                <a:spcPts val="400"/>
              </a:spcBef>
              <a:spcAft>
                <a:spcPts val="0"/>
              </a:spcAft>
              <a:buClr>
                <a:srgbClr val="3EADA7"/>
              </a:buClr>
              <a:buSzPts val="1400"/>
              <a:buFont typeface="Noto Sans Symbols"/>
              <a:buChar char="▪"/>
              <a:defRPr b="0" i="0" sz="1400" u="none" cap="none" strike="noStrike">
                <a:solidFill>
                  <a:srgbClr val="3EADA7"/>
                </a:solidFill>
                <a:latin typeface="Calibri"/>
                <a:ea typeface="Calibri"/>
                <a:cs typeface="Calibri"/>
                <a:sym typeface="Calibri"/>
              </a:defRPr>
            </a:lvl5pPr>
            <a:lvl6pPr indent="-317500" lvl="5" marL="27432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85799" y="4767267"/>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595959"/>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31547" y="4767267"/>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rgbClr val="595959"/>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00800" y="4767267"/>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rgbClr val="888888"/>
                </a:solidFill>
                <a:latin typeface="Arial"/>
                <a:ea typeface="Arial"/>
                <a:cs typeface="Arial"/>
                <a:sym typeface="Arial"/>
              </a:defRPr>
            </a:lvl1pPr>
            <a:lvl2pPr indent="0" lvl="1" marL="0" marR="0" rtl="0" algn="r">
              <a:spcBef>
                <a:spcPts val="0"/>
              </a:spcBef>
              <a:buNone/>
              <a:defRPr b="0" i="0" sz="800" u="none" cap="none" strike="noStrike">
                <a:solidFill>
                  <a:srgbClr val="888888"/>
                </a:solidFill>
                <a:latin typeface="Arial"/>
                <a:ea typeface="Arial"/>
                <a:cs typeface="Arial"/>
                <a:sym typeface="Arial"/>
              </a:defRPr>
            </a:lvl2pPr>
            <a:lvl3pPr indent="0" lvl="2" marL="0" marR="0" rtl="0" algn="r">
              <a:spcBef>
                <a:spcPts val="0"/>
              </a:spcBef>
              <a:buNone/>
              <a:defRPr b="0" i="0" sz="800" u="none" cap="none" strike="noStrike">
                <a:solidFill>
                  <a:srgbClr val="888888"/>
                </a:solidFill>
                <a:latin typeface="Arial"/>
                <a:ea typeface="Arial"/>
                <a:cs typeface="Arial"/>
                <a:sym typeface="Arial"/>
              </a:defRPr>
            </a:lvl3pPr>
            <a:lvl4pPr indent="0" lvl="3" marL="0" marR="0" rtl="0" algn="r">
              <a:spcBef>
                <a:spcPts val="0"/>
              </a:spcBef>
              <a:buNone/>
              <a:defRPr b="0" i="0" sz="800" u="none" cap="none" strike="noStrike">
                <a:solidFill>
                  <a:srgbClr val="888888"/>
                </a:solidFill>
                <a:latin typeface="Arial"/>
                <a:ea typeface="Arial"/>
                <a:cs typeface="Arial"/>
                <a:sym typeface="Arial"/>
              </a:defRPr>
            </a:lvl4pPr>
            <a:lvl5pPr indent="0" lvl="4" marL="0" marR="0" rtl="0" algn="r">
              <a:spcBef>
                <a:spcPts val="0"/>
              </a:spcBef>
              <a:buNone/>
              <a:defRPr b="0" i="0" sz="800" u="none" cap="none" strike="noStrike">
                <a:solidFill>
                  <a:srgbClr val="888888"/>
                </a:solidFill>
                <a:latin typeface="Arial"/>
                <a:ea typeface="Arial"/>
                <a:cs typeface="Arial"/>
                <a:sym typeface="Arial"/>
              </a:defRPr>
            </a:lvl5pPr>
            <a:lvl6pPr indent="0" lvl="5" marL="0" marR="0" rtl="0" algn="r">
              <a:spcBef>
                <a:spcPts val="0"/>
              </a:spcBef>
              <a:buNone/>
              <a:defRPr b="0" i="0" sz="800" u="none" cap="none" strike="noStrike">
                <a:solidFill>
                  <a:srgbClr val="888888"/>
                </a:solidFill>
                <a:latin typeface="Arial"/>
                <a:ea typeface="Arial"/>
                <a:cs typeface="Arial"/>
                <a:sym typeface="Arial"/>
              </a:defRPr>
            </a:lvl6pPr>
            <a:lvl7pPr indent="0" lvl="6" marL="0" marR="0" rtl="0" algn="r">
              <a:spcBef>
                <a:spcPts val="0"/>
              </a:spcBef>
              <a:buNone/>
              <a:defRPr b="0" i="0" sz="800" u="none" cap="none" strike="noStrike">
                <a:solidFill>
                  <a:srgbClr val="888888"/>
                </a:solidFill>
                <a:latin typeface="Arial"/>
                <a:ea typeface="Arial"/>
                <a:cs typeface="Arial"/>
                <a:sym typeface="Arial"/>
              </a:defRPr>
            </a:lvl7pPr>
            <a:lvl8pPr indent="0" lvl="7" marL="0" marR="0" rtl="0" algn="r">
              <a:spcBef>
                <a:spcPts val="0"/>
              </a:spcBef>
              <a:buNone/>
              <a:defRPr b="0" i="0" sz="800" u="none" cap="none" strike="noStrike">
                <a:solidFill>
                  <a:srgbClr val="888888"/>
                </a:solidFill>
                <a:latin typeface="Arial"/>
                <a:ea typeface="Arial"/>
                <a:cs typeface="Arial"/>
                <a:sym typeface="Arial"/>
              </a:defRPr>
            </a:lvl8pPr>
            <a:lvl9pPr indent="0" lvl="8" marL="0" marR="0" rtl="0" algn="r">
              <a:spcBef>
                <a:spcPts val="0"/>
              </a:spcBef>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1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4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http://www.youtube.com/watch?v=LWKmaai1wps" TargetMode="External"/><Relationship Id="rId5"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37.png"/><Relationship Id="rId5" Type="http://schemas.openxmlformats.org/officeDocument/2006/relationships/image" Target="../media/image38.png"/></Relationships>
</file>

<file path=ppt/slides/_rels/slide2.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2.png"/><Relationship Id="rId13" Type="http://schemas.openxmlformats.org/officeDocument/2006/relationships/image" Target="../media/image24.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8.png"/><Relationship Id="rId15" Type="http://schemas.openxmlformats.org/officeDocument/2006/relationships/hyperlink" Target="https://zeenews.india.com/electric-vehicles/yet-another-okinawa-electric-scooter-catches-fire-entire-ev-dealership-gutted-in-tamil-nadu-2454923.html" TargetMode="External"/><Relationship Id="rId14" Type="http://schemas.openxmlformats.org/officeDocument/2006/relationships/image" Target="../media/image20.png"/><Relationship Id="rId17" Type="http://schemas.openxmlformats.org/officeDocument/2006/relationships/hyperlink" Target="https://www.thenewsminute.com/article/chennai-store-gutted-blaze-after-okinawa-electric-scooters-catches-fire-162975" TargetMode="External"/><Relationship Id="rId16" Type="http://schemas.openxmlformats.org/officeDocument/2006/relationships/hyperlink" Target="https://www.newsbytesapp.com/news/auto/electric-vehicle-fires-in-india-causes-prevention-policy/story" TargetMode="External"/><Relationship Id="rId5" Type="http://schemas.openxmlformats.org/officeDocument/2006/relationships/image" Target="../media/image9.png"/><Relationship Id="rId6" Type="http://schemas.openxmlformats.org/officeDocument/2006/relationships/image" Target="../media/image14.png"/><Relationship Id="rId18" Type="http://schemas.openxmlformats.org/officeDocument/2006/relationships/hyperlink" Target="https://auto.economictimes.indiatimes.com/news/two-wheelers/scooters-mopeds/ola-s1-pro-electric-scooter-catches-fire-in-pune-company-says-will-take-appropriate-action/90460999" TargetMode="External"/><Relationship Id="rId7" Type="http://schemas.openxmlformats.org/officeDocument/2006/relationships/image" Target="../media/image13.png"/><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hyperlink" Target="mailto:anuj18330@iiitd.ac.in" TargetMode="External"/><Relationship Id="rId5" Type="http://schemas.openxmlformats.org/officeDocument/2006/relationships/hyperlink" Target="mailto:bandhaniya21116@iiitd.ac.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13"/>
          <p:cNvSpPr txBox="1"/>
          <p:nvPr/>
        </p:nvSpPr>
        <p:spPr>
          <a:xfrm>
            <a:off x="273625" y="3266875"/>
            <a:ext cx="4614600" cy="1739400"/>
          </a:xfrm>
          <a:prstGeom prst="rect">
            <a:avLst/>
          </a:prstGeom>
          <a:solidFill>
            <a:srgbClr val="F1C232"/>
          </a:solid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b="1" i="1" lang="en" u="sng">
                <a:latin typeface="Calibri"/>
                <a:ea typeface="Calibri"/>
                <a:cs typeface="Calibri"/>
                <a:sym typeface="Calibri"/>
              </a:rPr>
              <a:t>Presented by:</a:t>
            </a:r>
            <a:endParaRPr b="1" i="1" u="sng">
              <a:latin typeface="Calibri"/>
              <a:ea typeface="Calibri"/>
              <a:cs typeface="Calibri"/>
              <a:sym typeface="Calibri"/>
            </a:endParaRPr>
          </a:p>
          <a:p>
            <a:pPr indent="0" lvl="0" marL="0" rtl="0" algn="l">
              <a:spcBef>
                <a:spcPts val="0"/>
              </a:spcBef>
              <a:spcAft>
                <a:spcPts val="0"/>
              </a:spcAft>
              <a:buNone/>
            </a:pPr>
            <a:r>
              <a:t/>
            </a:r>
            <a:endParaRPr b="1" i="1" sz="1100">
              <a:latin typeface="Calibri"/>
              <a:ea typeface="Calibri"/>
              <a:cs typeface="Calibri"/>
              <a:sym typeface="Calibri"/>
            </a:endParaRPr>
          </a:p>
          <a:p>
            <a:pPr indent="0" lvl="0" marL="0" rtl="0" algn="l">
              <a:spcBef>
                <a:spcPts val="0"/>
              </a:spcBef>
              <a:spcAft>
                <a:spcPts val="0"/>
              </a:spcAft>
              <a:buNone/>
            </a:pPr>
            <a:r>
              <a:rPr b="1" lang="en" sz="1900">
                <a:latin typeface="Calibri"/>
                <a:ea typeface="Calibri"/>
                <a:cs typeface="Calibri"/>
                <a:sym typeface="Calibri"/>
              </a:rPr>
              <a:t>Anuj Kumar Gupta</a:t>
            </a:r>
            <a:endParaRPr b="1" sz="1900">
              <a:latin typeface="Calibri"/>
              <a:ea typeface="Calibri"/>
              <a:cs typeface="Calibri"/>
              <a:sym typeface="Calibri"/>
            </a:endParaRPr>
          </a:p>
          <a:p>
            <a:pPr indent="0" lvl="0" marL="0" rtl="0" algn="l">
              <a:spcBef>
                <a:spcPts val="0"/>
              </a:spcBef>
              <a:spcAft>
                <a:spcPts val="0"/>
              </a:spcAft>
              <a:buNone/>
            </a:pPr>
            <a:r>
              <a:rPr b="1" lang="en" sz="1900">
                <a:solidFill>
                  <a:srgbClr val="1F1F1F"/>
                </a:solidFill>
                <a:latin typeface="Calibri"/>
                <a:ea typeface="Calibri"/>
                <a:cs typeface="Calibri"/>
                <a:sym typeface="Calibri"/>
              </a:rPr>
              <a:t>Rutvikkumar Bandhaniya </a:t>
            </a:r>
            <a:endParaRPr b="1" sz="1900">
              <a:latin typeface="Calibri"/>
              <a:ea typeface="Calibri"/>
              <a:cs typeface="Calibri"/>
              <a:sym typeface="Calibri"/>
            </a:endParaRPr>
          </a:p>
          <a:p>
            <a:pPr indent="0" lvl="0" marL="0" rtl="0" algn="l">
              <a:spcBef>
                <a:spcPts val="0"/>
              </a:spcBef>
              <a:spcAft>
                <a:spcPts val="0"/>
              </a:spcAft>
              <a:buNone/>
            </a:pPr>
            <a:r>
              <a:rPr b="1" lang="en" sz="1900">
                <a:latin typeface="Calibri"/>
                <a:ea typeface="Calibri"/>
                <a:cs typeface="Calibri"/>
                <a:sym typeface="Calibri"/>
              </a:rPr>
              <a:t>IIIT-Delhi</a:t>
            </a:r>
            <a:endParaRPr b="1" sz="1900">
              <a:latin typeface="Calibri"/>
              <a:ea typeface="Calibri"/>
              <a:cs typeface="Calibri"/>
              <a:sym typeface="Calibri"/>
            </a:endParaRPr>
          </a:p>
          <a:p>
            <a:pPr indent="0" lvl="0" marL="0" rtl="0" algn="l">
              <a:spcBef>
                <a:spcPts val="0"/>
              </a:spcBef>
              <a:spcAft>
                <a:spcPts val="0"/>
              </a:spcAft>
              <a:buNone/>
            </a:pPr>
            <a:r>
              <a:t/>
            </a:r>
            <a:endParaRPr b="1" sz="1900">
              <a:latin typeface="Calibri"/>
              <a:ea typeface="Calibri"/>
              <a:cs typeface="Calibri"/>
              <a:sym typeface="Calibri"/>
            </a:endParaRPr>
          </a:p>
        </p:txBody>
      </p:sp>
      <p:pic>
        <p:nvPicPr>
          <p:cNvPr id="121" name="Google Shape;121;p13"/>
          <p:cNvPicPr preferRelativeResize="0"/>
          <p:nvPr/>
        </p:nvPicPr>
        <p:blipFill>
          <a:blip r:embed="rId4">
            <a:alphaModFix/>
          </a:blip>
          <a:stretch>
            <a:fillRect/>
          </a:stretch>
        </p:blipFill>
        <p:spPr>
          <a:xfrm>
            <a:off x="7411650" y="54725"/>
            <a:ext cx="1671550" cy="584950"/>
          </a:xfrm>
          <a:prstGeom prst="rect">
            <a:avLst/>
          </a:prstGeom>
          <a:noFill/>
          <a:ln>
            <a:noFill/>
          </a:ln>
        </p:spPr>
      </p:pic>
      <p:pic>
        <p:nvPicPr>
          <p:cNvPr id="122" name="Google Shape;122;p13"/>
          <p:cNvPicPr preferRelativeResize="0"/>
          <p:nvPr/>
        </p:nvPicPr>
        <p:blipFill>
          <a:blip r:embed="rId5">
            <a:alphaModFix/>
          </a:blip>
          <a:stretch>
            <a:fillRect/>
          </a:stretch>
        </p:blipFill>
        <p:spPr>
          <a:xfrm>
            <a:off x="61700" y="0"/>
            <a:ext cx="877625" cy="794750"/>
          </a:xfrm>
          <a:prstGeom prst="rect">
            <a:avLst/>
          </a:prstGeom>
          <a:noFill/>
          <a:ln>
            <a:noFill/>
          </a:ln>
        </p:spPr>
      </p:pic>
      <p:pic>
        <p:nvPicPr>
          <p:cNvPr id="123" name="Google Shape;123;p13"/>
          <p:cNvPicPr preferRelativeResize="0"/>
          <p:nvPr/>
        </p:nvPicPr>
        <p:blipFill rotWithShape="1">
          <a:blip r:embed="rId6">
            <a:alphaModFix/>
          </a:blip>
          <a:srcRect b="0" l="0" r="0" t="0"/>
          <a:stretch/>
        </p:blipFill>
        <p:spPr>
          <a:xfrm>
            <a:off x="273625" y="1227100"/>
            <a:ext cx="4003500" cy="1700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2"/>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247" name="Google Shape;247;p22"/>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48" name="Google Shape;248;p2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9" name="Google Shape;249;p22"/>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252" name="Google Shape;252;p22"/>
          <p:cNvSpPr txBox="1"/>
          <p:nvPr/>
        </p:nvSpPr>
        <p:spPr>
          <a:xfrm>
            <a:off x="281688" y="144750"/>
            <a:ext cx="8629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900">
              <a:solidFill>
                <a:schemeClr val="dk1"/>
              </a:solidFill>
              <a:latin typeface="Calibri"/>
              <a:ea typeface="Calibri"/>
              <a:cs typeface="Calibri"/>
              <a:sym typeface="Calibri"/>
            </a:endParaRPr>
          </a:p>
        </p:txBody>
      </p:sp>
      <p:sp>
        <p:nvSpPr>
          <p:cNvPr id="253" name="Google Shape;253;p22"/>
          <p:cNvSpPr txBox="1"/>
          <p:nvPr/>
        </p:nvSpPr>
        <p:spPr>
          <a:xfrm>
            <a:off x="63875" y="731350"/>
            <a:ext cx="8629200" cy="2632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300">
                <a:solidFill>
                  <a:schemeClr val="dk1"/>
                </a:solidFill>
                <a:latin typeface="Calibri"/>
                <a:ea typeface="Calibri"/>
                <a:cs typeface="Calibri"/>
                <a:sym typeface="Calibri"/>
              </a:rPr>
              <a:t>The First Step:</a:t>
            </a:r>
            <a:endParaRPr b="1" sz="5300">
              <a:solidFill>
                <a:schemeClr val="dk1"/>
              </a:solidFill>
              <a:latin typeface="Calibri"/>
              <a:ea typeface="Calibri"/>
              <a:cs typeface="Calibri"/>
              <a:sym typeface="Calibri"/>
            </a:endParaRPr>
          </a:p>
          <a:p>
            <a:pPr indent="0" lvl="0" marL="0" rtl="0" algn="ctr">
              <a:spcBef>
                <a:spcPts val="0"/>
              </a:spcBef>
              <a:spcAft>
                <a:spcPts val="0"/>
              </a:spcAft>
              <a:buNone/>
            </a:pPr>
            <a:r>
              <a:t/>
            </a:r>
            <a:endParaRPr b="1" sz="5300">
              <a:solidFill>
                <a:schemeClr val="dk1"/>
              </a:solidFill>
              <a:latin typeface="Calibri"/>
              <a:ea typeface="Calibri"/>
              <a:cs typeface="Calibri"/>
              <a:sym typeface="Calibri"/>
            </a:endParaRPr>
          </a:p>
          <a:p>
            <a:pPr indent="0" lvl="0" marL="0" rtl="0" algn="ctr">
              <a:spcBef>
                <a:spcPts val="0"/>
              </a:spcBef>
              <a:spcAft>
                <a:spcPts val="0"/>
              </a:spcAft>
              <a:buNone/>
            </a:pPr>
            <a:r>
              <a:rPr b="1" lang="en" sz="5300">
                <a:solidFill>
                  <a:srgbClr val="FFFF00"/>
                </a:solidFill>
                <a:highlight>
                  <a:srgbClr val="7030A0"/>
                </a:highlight>
                <a:latin typeface="Calibri"/>
                <a:ea typeface="Calibri"/>
                <a:cs typeface="Calibri"/>
                <a:sym typeface="Calibri"/>
              </a:rPr>
              <a:t> The Past</a:t>
            </a:r>
            <a:r>
              <a:rPr b="1" lang="en" sz="5300">
                <a:solidFill>
                  <a:srgbClr val="7030A0"/>
                </a:solidFill>
                <a:highlight>
                  <a:srgbClr val="7030A0"/>
                </a:highlight>
                <a:latin typeface="Calibri"/>
                <a:ea typeface="Calibri"/>
                <a:cs typeface="Calibri"/>
                <a:sym typeface="Calibri"/>
              </a:rPr>
              <a:t>e</a:t>
            </a:r>
            <a:r>
              <a:rPr b="1" lang="en" sz="5300">
                <a:solidFill>
                  <a:srgbClr val="FFFF00"/>
                </a:solidFill>
                <a:highlight>
                  <a:srgbClr val="7030A0"/>
                </a:highlight>
                <a:latin typeface="Calibri"/>
                <a:ea typeface="Calibri"/>
                <a:cs typeface="Calibri"/>
                <a:sym typeface="Calibri"/>
              </a:rPr>
              <a:t>  </a:t>
            </a:r>
            <a:endParaRPr b="1" sz="5300">
              <a:solidFill>
                <a:srgbClr val="FFFF00"/>
              </a:solidFill>
              <a:highlight>
                <a:srgbClr val="7030A0"/>
              </a:highlight>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3"/>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259" name="Google Shape;259;p23"/>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60" name="Google Shape;260;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1" name="Google Shape;261;p23"/>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264" name="Google Shape;264;p23"/>
          <p:cNvSpPr txBox="1"/>
          <p:nvPr/>
        </p:nvSpPr>
        <p:spPr>
          <a:xfrm>
            <a:off x="-12" y="878850"/>
            <a:ext cx="8629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u="sng">
                <a:solidFill>
                  <a:schemeClr val="dk1"/>
                </a:solidFill>
                <a:latin typeface="Calibri"/>
                <a:ea typeface="Calibri"/>
                <a:cs typeface="Calibri"/>
                <a:sym typeface="Calibri"/>
              </a:rPr>
              <a:t>Components of the Solution </a:t>
            </a:r>
            <a:endParaRPr b="1" sz="2200" u="sng">
              <a:solidFill>
                <a:schemeClr val="dk1"/>
              </a:solidFill>
              <a:latin typeface="Calibri"/>
              <a:ea typeface="Calibri"/>
              <a:cs typeface="Calibri"/>
              <a:sym typeface="Calibri"/>
            </a:endParaRPr>
          </a:p>
        </p:txBody>
      </p:sp>
      <p:sp>
        <p:nvSpPr>
          <p:cNvPr id="265" name="Google Shape;265;p23"/>
          <p:cNvSpPr txBox="1"/>
          <p:nvPr/>
        </p:nvSpPr>
        <p:spPr>
          <a:xfrm>
            <a:off x="0" y="4527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6" name="Google Shape;266;p23"/>
          <p:cNvPicPr preferRelativeResize="0"/>
          <p:nvPr/>
        </p:nvPicPr>
        <p:blipFill rotWithShape="1">
          <a:blip r:embed="rId4">
            <a:alphaModFix/>
          </a:blip>
          <a:srcRect b="10837" l="25249" r="25759" t="10173"/>
          <a:stretch/>
        </p:blipFill>
        <p:spPr>
          <a:xfrm>
            <a:off x="193875" y="1757688"/>
            <a:ext cx="1035175" cy="3181124"/>
          </a:xfrm>
          <a:prstGeom prst="rect">
            <a:avLst/>
          </a:prstGeom>
          <a:noFill/>
          <a:ln>
            <a:noFill/>
          </a:ln>
        </p:spPr>
      </p:pic>
      <p:sp>
        <p:nvSpPr>
          <p:cNvPr id="267" name="Google Shape;267;p23"/>
          <p:cNvSpPr txBox="1"/>
          <p:nvPr/>
        </p:nvSpPr>
        <p:spPr>
          <a:xfrm>
            <a:off x="1053500" y="2014275"/>
            <a:ext cx="2520000" cy="217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Fire Extinguisher </a:t>
            </a:r>
            <a:endParaRPr b="1" sz="1600">
              <a:solidFill>
                <a:schemeClr val="dk1"/>
              </a:solidFill>
              <a:latin typeface="Calibri"/>
              <a:ea typeface="Calibri"/>
              <a:cs typeface="Calibri"/>
              <a:sym typeface="Calibri"/>
            </a:endParaRPr>
          </a:p>
          <a:p>
            <a:pPr indent="0" lvl="0" marL="0" rtl="0" algn="ctr">
              <a:spcBef>
                <a:spcPts val="0"/>
              </a:spcBef>
              <a:spcAft>
                <a:spcPts val="0"/>
              </a:spcAft>
              <a:buNone/>
            </a:pPr>
            <a:r>
              <a:rPr b="1" lang="en" sz="1600">
                <a:solidFill>
                  <a:schemeClr val="dk1"/>
                </a:solidFill>
                <a:latin typeface="Calibri"/>
                <a:ea typeface="Calibri"/>
                <a:cs typeface="Calibri"/>
                <a:sym typeface="Calibri"/>
              </a:rPr>
              <a:t>Type D (500 ml)</a:t>
            </a:r>
            <a:endParaRPr b="1" sz="1600">
              <a:solidFill>
                <a:schemeClr val="dk1"/>
              </a:solidFill>
              <a:latin typeface="Calibri"/>
              <a:ea typeface="Calibri"/>
              <a:cs typeface="Calibri"/>
              <a:sym typeface="Calibri"/>
            </a:endParaRPr>
          </a:p>
          <a:p>
            <a:pPr indent="0" lvl="0" marL="0" rtl="0" algn="ctr">
              <a:spcBef>
                <a:spcPts val="0"/>
              </a:spcBef>
              <a:spcAft>
                <a:spcPts val="0"/>
              </a:spcAft>
              <a:buNone/>
            </a:pPr>
            <a:r>
              <a:rPr b="1" lang="en" sz="1600">
                <a:solidFill>
                  <a:schemeClr val="dk1"/>
                </a:solidFill>
                <a:latin typeface="Calibri"/>
                <a:ea typeface="Calibri"/>
                <a:cs typeface="Calibri"/>
                <a:sym typeface="Calibri"/>
              </a:rPr>
              <a:t>OR</a:t>
            </a:r>
            <a:endParaRPr b="1" sz="1600">
              <a:solidFill>
                <a:schemeClr val="dk1"/>
              </a:solidFill>
              <a:latin typeface="Calibri"/>
              <a:ea typeface="Calibri"/>
              <a:cs typeface="Calibri"/>
              <a:sym typeface="Calibri"/>
            </a:endParaRPr>
          </a:p>
          <a:p>
            <a:pPr indent="0" lvl="0" marL="0" rtl="0" algn="ctr">
              <a:spcBef>
                <a:spcPts val="0"/>
              </a:spcBef>
              <a:spcAft>
                <a:spcPts val="0"/>
              </a:spcAft>
              <a:buNone/>
            </a:pPr>
            <a:r>
              <a:rPr b="1" lang="en" sz="1600">
                <a:solidFill>
                  <a:schemeClr val="dk1"/>
                </a:solidFill>
                <a:latin typeface="Calibri"/>
                <a:ea typeface="Calibri"/>
                <a:cs typeface="Calibri"/>
                <a:sym typeface="Calibri"/>
              </a:rPr>
              <a:t>  Fire Extinguisher Specially made for Lithium Ion Battery fire</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00">
              <a:solidFill>
                <a:srgbClr val="0F1111"/>
              </a:solidFill>
            </a:endParaRPr>
          </a:p>
          <a:p>
            <a:pPr indent="0" lvl="0" marL="0" rtl="0" algn="l">
              <a:spcBef>
                <a:spcPts val="0"/>
              </a:spcBef>
              <a:spcAft>
                <a:spcPts val="0"/>
              </a:spcAft>
              <a:buNone/>
            </a:pPr>
            <a:r>
              <a:t/>
            </a:r>
            <a:endParaRPr sz="1500">
              <a:solidFill>
                <a:srgbClr val="0F1111"/>
              </a:solidFill>
              <a:highlight>
                <a:schemeClr val="lt1"/>
              </a:highlight>
            </a:endParaRPr>
          </a:p>
          <a:p>
            <a:pPr indent="0" lvl="0" marL="0" rtl="0" algn="l">
              <a:spcBef>
                <a:spcPts val="0"/>
              </a:spcBef>
              <a:spcAft>
                <a:spcPts val="0"/>
              </a:spcAft>
              <a:buNone/>
            </a:pPr>
            <a:r>
              <a:t/>
            </a:r>
            <a:endParaRPr b="1" sz="1600">
              <a:solidFill>
                <a:schemeClr val="dk1"/>
              </a:solidFill>
              <a:latin typeface="Calibri"/>
              <a:ea typeface="Calibri"/>
              <a:cs typeface="Calibri"/>
              <a:sym typeface="Calibri"/>
            </a:endParaRPr>
          </a:p>
        </p:txBody>
      </p:sp>
      <p:pic>
        <p:nvPicPr>
          <p:cNvPr id="268" name="Google Shape;268;p23"/>
          <p:cNvPicPr preferRelativeResize="0"/>
          <p:nvPr/>
        </p:nvPicPr>
        <p:blipFill>
          <a:blip r:embed="rId5">
            <a:alphaModFix/>
          </a:blip>
          <a:stretch>
            <a:fillRect/>
          </a:stretch>
        </p:blipFill>
        <p:spPr>
          <a:xfrm>
            <a:off x="4088500" y="1725200"/>
            <a:ext cx="2306650" cy="1419475"/>
          </a:xfrm>
          <a:prstGeom prst="rect">
            <a:avLst/>
          </a:prstGeom>
          <a:noFill/>
          <a:ln>
            <a:noFill/>
          </a:ln>
        </p:spPr>
      </p:pic>
      <p:sp>
        <p:nvSpPr>
          <p:cNvPr id="269" name="Google Shape;269;p23"/>
          <p:cNvSpPr txBox="1"/>
          <p:nvPr/>
        </p:nvSpPr>
        <p:spPr>
          <a:xfrm>
            <a:off x="6541425" y="1725200"/>
            <a:ext cx="252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PVC Pipes having holes or pores, so that the fire extinguisher can come out</a:t>
            </a:r>
            <a:endParaRPr b="1" sz="1600">
              <a:solidFill>
                <a:schemeClr val="dk1"/>
              </a:solidFill>
              <a:latin typeface="Calibri"/>
              <a:ea typeface="Calibri"/>
              <a:cs typeface="Calibri"/>
              <a:sym typeface="Calibri"/>
            </a:endParaRPr>
          </a:p>
        </p:txBody>
      </p:sp>
      <p:pic>
        <p:nvPicPr>
          <p:cNvPr id="270" name="Google Shape;270;p23"/>
          <p:cNvPicPr preferRelativeResize="0"/>
          <p:nvPr/>
        </p:nvPicPr>
        <p:blipFill>
          <a:blip r:embed="rId6">
            <a:alphaModFix/>
          </a:blip>
          <a:stretch>
            <a:fillRect/>
          </a:stretch>
        </p:blipFill>
        <p:spPr>
          <a:xfrm>
            <a:off x="4306800" y="3408825"/>
            <a:ext cx="1779300" cy="1779300"/>
          </a:xfrm>
          <a:prstGeom prst="rect">
            <a:avLst/>
          </a:prstGeom>
          <a:noFill/>
          <a:ln>
            <a:noFill/>
          </a:ln>
        </p:spPr>
      </p:pic>
      <p:sp>
        <p:nvSpPr>
          <p:cNvPr id="271" name="Google Shape;271;p23"/>
          <p:cNvSpPr txBox="1"/>
          <p:nvPr/>
        </p:nvSpPr>
        <p:spPr>
          <a:xfrm>
            <a:off x="6144000" y="38811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Ionization Type</a:t>
            </a:r>
            <a:r>
              <a:rPr b="1" lang="en" sz="1600">
                <a:solidFill>
                  <a:schemeClr val="dk1"/>
                </a:solidFill>
                <a:latin typeface="Calibri"/>
                <a:ea typeface="Calibri"/>
                <a:cs typeface="Calibri"/>
                <a:sym typeface="Calibri"/>
              </a:rPr>
              <a:t> Smoke Detectors</a:t>
            </a:r>
            <a:endParaRPr/>
          </a:p>
        </p:txBody>
      </p:sp>
      <p:sp>
        <p:nvSpPr>
          <p:cNvPr id="272" name="Google Shape;272;p23"/>
          <p:cNvSpPr/>
          <p:nvPr/>
        </p:nvSpPr>
        <p:spPr>
          <a:xfrm>
            <a:off x="18250" y="36475"/>
            <a:ext cx="9125700" cy="656700"/>
          </a:xfrm>
          <a:prstGeom prst="roundRect">
            <a:avLst>
              <a:gd fmla="val 16667" name="adj"/>
            </a:avLst>
          </a:prstGeom>
          <a:solidFill>
            <a:srgbClr val="703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txBox="1"/>
          <p:nvPr/>
        </p:nvSpPr>
        <p:spPr>
          <a:xfrm>
            <a:off x="3629650" y="41575"/>
            <a:ext cx="1779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00"/>
                </a:solidFill>
                <a:latin typeface="Calibri"/>
                <a:ea typeface="Calibri"/>
                <a:cs typeface="Calibri"/>
                <a:sym typeface="Calibri"/>
              </a:rPr>
              <a:t>THE PAST</a:t>
            </a:r>
            <a:endParaRPr b="1" sz="3000">
              <a:solidFill>
                <a:srgbClr val="FFFF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279" name="Google Shape;279;p24"/>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80" name="Google Shape;280;p2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1" name="Google Shape;281;p24"/>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284" name="Google Shape;284;p24"/>
          <p:cNvSpPr txBox="1"/>
          <p:nvPr/>
        </p:nvSpPr>
        <p:spPr>
          <a:xfrm>
            <a:off x="-12" y="49275"/>
            <a:ext cx="8629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t/>
            </a:r>
            <a:endParaRPr b="1" sz="2200" u="sng">
              <a:solidFill>
                <a:schemeClr val="dk1"/>
              </a:solidFill>
              <a:latin typeface="Calibri"/>
              <a:ea typeface="Calibri"/>
              <a:cs typeface="Calibri"/>
              <a:sym typeface="Calibri"/>
            </a:endParaRPr>
          </a:p>
        </p:txBody>
      </p:sp>
      <p:sp>
        <p:nvSpPr>
          <p:cNvPr id="285" name="Google Shape;285;p24"/>
          <p:cNvSpPr txBox="1"/>
          <p:nvPr/>
        </p:nvSpPr>
        <p:spPr>
          <a:xfrm>
            <a:off x="0" y="4527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6" name="Google Shape;286;p24"/>
          <p:cNvPicPr preferRelativeResize="0"/>
          <p:nvPr/>
        </p:nvPicPr>
        <p:blipFill rotWithShape="1">
          <a:blip r:embed="rId4">
            <a:alphaModFix/>
          </a:blip>
          <a:srcRect b="0" l="6378" r="8231" t="10168"/>
          <a:stretch/>
        </p:blipFill>
        <p:spPr>
          <a:xfrm>
            <a:off x="1719875" y="572475"/>
            <a:ext cx="5582251" cy="4404200"/>
          </a:xfrm>
          <a:prstGeom prst="rect">
            <a:avLst/>
          </a:prstGeom>
          <a:noFill/>
          <a:ln>
            <a:noFill/>
          </a:ln>
        </p:spPr>
      </p:pic>
      <p:sp>
        <p:nvSpPr>
          <p:cNvPr id="287" name="Google Shape;287;p24"/>
          <p:cNvSpPr txBox="1"/>
          <p:nvPr/>
        </p:nvSpPr>
        <p:spPr>
          <a:xfrm rot="-2470408">
            <a:off x="2603007" y="620210"/>
            <a:ext cx="909103" cy="58489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Smoke Detector</a:t>
            </a:r>
            <a:endParaRPr b="1" sz="1300">
              <a:latin typeface="Calibri"/>
              <a:ea typeface="Calibri"/>
              <a:cs typeface="Calibri"/>
              <a:sym typeface="Calibri"/>
            </a:endParaRPr>
          </a:p>
        </p:txBody>
      </p:sp>
      <p:cxnSp>
        <p:nvCxnSpPr>
          <p:cNvPr id="288" name="Google Shape;288;p24"/>
          <p:cNvCxnSpPr>
            <a:stCxn id="287" idx="2"/>
          </p:cNvCxnSpPr>
          <p:nvPr/>
        </p:nvCxnSpPr>
        <p:spPr>
          <a:xfrm>
            <a:off x="3250008" y="1132857"/>
            <a:ext cx="1335900" cy="313200"/>
          </a:xfrm>
          <a:prstGeom prst="straightConnector1">
            <a:avLst/>
          </a:prstGeom>
          <a:noFill/>
          <a:ln cap="flat" cmpd="sng" w="28575">
            <a:solidFill>
              <a:srgbClr val="00FF00"/>
            </a:solidFill>
            <a:prstDash val="solid"/>
            <a:round/>
            <a:headEnd len="med" w="med" type="none"/>
            <a:tailEnd len="med" w="med" type="none"/>
          </a:ln>
        </p:spPr>
      </p:cxnSp>
      <p:sp>
        <p:nvSpPr>
          <p:cNvPr id="289" name="Google Shape;289;p24"/>
          <p:cNvSpPr txBox="1"/>
          <p:nvPr/>
        </p:nvSpPr>
        <p:spPr>
          <a:xfrm rot="-2470706">
            <a:off x="1362765" y="1402461"/>
            <a:ext cx="1078969" cy="58489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Fire Extinguisher</a:t>
            </a:r>
            <a:endParaRPr b="1" sz="1300">
              <a:latin typeface="Calibri"/>
              <a:ea typeface="Calibri"/>
              <a:cs typeface="Calibri"/>
              <a:sym typeface="Calibri"/>
            </a:endParaRPr>
          </a:p>
        </p:txBody>
      </p:sp>
      <p:cxnSp>
        <p:nvCxnSpPr>
          <p:cNvPr id="290" name="Google Shape;290;p24"/>
          <p:cNvCxnSpPr>
            <a:stCxn id="289" idx="2"/>
          </p:cNvCxnSpPr>
          <p:nvPr/>
        </p:nvCxnSpPr>
        <p:spPr>
          <a:xfrm>
            <a:off x="2094699" y="1915107"/>
            <a:ext cx="1335900" cy="313200"/>
          </a:xfrm>
          <a:prstGeom prst="straightConnector1">
            <a:avLst/>
          </a:prstGeom>
          <a:noFill/>
          <a:ln cap="flat" cmpd="sng" w="28575">
            <a:solidFill>
              <a:srgbClr val="00FF00"/>
            </a:solidFill>
            <a:prstDash val="solid"/>
            <a:round/>
            <a:headEnd len="med" w="med" type="none"/>
            <a:tailEnd len="med" w="med" type="none"/>
          </a:ln>
        </p:spPr>
      </p:cxnSp>
      <p:sp>
        <p:nvSpPr>
          <p:cNvPr id="291" name="Google Shape;291;p24"/>
          <p:cNvSpPr txBox="1"/>
          <p:nvPr/>
        </p:nvSpPr>
        <p:spPr>
          <a:xfrm rot="2209017">
            <a:off x="7382132" y="620209"/>
            <a:ext cx="909120" cy="5848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PVC pipe with holes</a:t>
            </a:r>
            <a:endParaRPr b="1" sz="1300">
              <a:latin typeface="Calibri"/>
              <a:ea typeface="Calibri"/>
              <a:cs typeface="Calibri"/>
              <a:sym typeface="Calibri"/>
            </a:endParaRPr>
          </a:p>
        </p:txBody>
      </p:sp>
      <p:cxnSp>
        <p:nvCxnSpPr>
          <p:cNvPr id="292" name="Google Shape;292;p24"/>
          <p:cNvCxnSpPr/>
          <p:nvPr/>
        </p:nvCxnSpPr>
        <p:spPr>
          <a:xfrm flipH="1" rot="10800000">
            <a:off x="6231208" y="888257"/>
            <a:ext cx="1236300" cy="437100"/>
          </a:xfrm>
          <a:prstGeom prst="straightConnector1">
            <a:avLst/>
          </a:prstGeom>
          <a:noFill/>
          <a:ln cap="flat" cmpd="sng" w="28575">
            <a:solidFill>
              <a:srgbClr val="00FF00"/>
            </a:solidFill>
            <a:prstDash val="solid"/>
            <a:round/>
            <a:headEnd len="med" w="med" type="none"/>
            <a:tailEnd len="med" w="med" type="none"/>
          </a:ln>
        </p:spPr>
      </p:cxnSp>
      <p:sp>
        <p:nvSpPr>
          <p:cNvPr id="293" name="Google Shape;293;p24"/>
          <p:cNvSpPr txBox="1"/>
          <p:nvPr/>
        </p:nvSpPr>
        <p:spPr>
          <a:xfrm rot="2209017">
            <a:off x="7781387" y="1826110"/>
            <a:ext cx="909120" cy="78498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EV Scooter Battery</a:t>
            </a:r>
            <a:endParaRPr b="1" sz="1300">
              <a:latin typeface="Calibri"/>
              <a:ea typeface="Calibri"/>
              <a:cs typeface="Calibri"/>
              <a:sym typeface="Calibri"/>
            </a:endParaRPr>
          </a:p>
        </p:txBody>
      </p:sp>
      <p:cxnSp>
        <p:nvCxnSpPr>
          <p:cNvPr id="294" name="Google Shape;294;p24"/>
          <p:cNvCxnSpPr/>
          <p:nvPr/>
        </p:nvCxnSpPr>
        <p:spPr>
          <a:xfrm flipH="1" rot="10800000">
            <a:off x="6383608" y="2412257"/>
            <a:ext cx="1236300" cy="437100"/>
          </a:xfrm>
          <a:prstGeom prst="straightConnector1">
            <a:avLst/>
          </a:prstGeom>
          <a:noFill/>
          <a:ln cap="flat" cmpd="sng" w="28575">
            <a:solidFill>
              <a:srgbClr val="00FF00"/>
            </a:solidFill>
            <a:prstDash val="solid"/>
            <a:round/>
            <a:headEnd len="med" w="med" type="none"/>
            <a:tailEnd len="med" w="med" type="none"/>
          </a:ln>
        </p:spPr>
      </p:cxnSp>
      <p:sp>
        <p:nvSpPr>
          <p:cNvPr id="295" name="Google Shape;295;p24"/>
          <p:cNvSpPr/>
          <p:nvPr/>
        </p:nvSpPr>
        <p:spPr>
          <a:xfrm>
            <a:off x="18250" y="36475"/>
            <a:ext cx="9125700" cy="656700"/>
          </a:xfrm>
          <a:prstGeom prst="roundRect">
            <a:avLst>
              <a:gd fmla="val 16667" name="adj"/>
            </a:avLst>
          </a:prstGeom>
          <a:solidFill>
            <a:srgbClr val="703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txBox="1"/>
          <p:nvPr/>
        </p:nvSpPr>
        <p:spPr>
          <a:xfrm>
            <a:off x="3629650" y="41575"/>
            <a:ext cx="1779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00"/>
                </a:solidFill>
                <a:latin typeface="Calibri"/>
                <a:ea typeface="Calibri"/>
                <a:cs typeface="Calibri"/>
                <a:sym typeface="Calibri"/>
              </a:rPr>
              <a:t>THE PAST</a:t>
            </a:r>
            <a:endParaRPr b="1" sz="3000">
              <a:solidFill>
                <a:srgbClr val="FFFF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5"/>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302" name="Google Shape;302;p25"/>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03" name="Google Shape;303;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4" name="Google Shape;304;p25"/>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307" name="Google Shape;307;p25"/>
          <p:cNvSpPr txBox="1"/>
          <p:nvPr/>
        </p:nvSpPr>
        <p:spPr>
          <a:xfrm>
            <a:off x="-12" y="49275"/>
            <a:ext cx="862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dk1"/>
                </a:solidFill>
                <a:latin typeface="Calibri"/>
                <a:ea typeface="Calibri"/>
                <a:cs typeface="Calibri"/>
                <a:sym typeface="Calibri"/>
              </a:rPr>
              <a:t>Stage 1:</a:t>
            </a:r>
            <a:r>
              <a:rPr b="1" lang="en" sz="2000">
                <a:solidFill>
                  <a:schemeClr val="dk1"/>
                </a:solidFill>
                <a:latin typeface="Calibri"/>
                <a:ea typeface="Calibri"/>
                <a:cs typeface="Calibri"/>
                <a:sym typeface="Calibri"/>
              </a:rPr>
              <a:t>  Smoke starts coming out from the battery due to overheating</a:t>
            </a:r>
            <a:endParaRPr b="1" sz="2000">
              <a:solidFill>
                <a:schemeClr val="dk1"/>
              </a:solidFill>
              <a:latin typeface="Calibri"/>
              <a:ea typeface="Calibri"/>
              <a:cs typeface="Calibri"/>
              <a:sym typeface="Calibri"/>
            </a:endParaRPr>
          </a:p>
        </p:txBody>
      </p:sp>
      <p:sp>
        <p:nvSpPr>
          <p:cNvPr id="308" name="Google Shape;308;p25"/>
          <p:cNvSpPr txBox="1"/>
          <p:nvPr/>
        </p:nvSpPr>
        <p:spPr>
          <a:xfrm>
            <a:off x="0" y="4527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09" name="Google Shape;309;p25"/>
          <p:cNvPicPr preferRelativeResize="0"/>
          <p:nvPr/>
        </p:nvPicPr>
        <p:blipFill rotWithShape="1">
          <a:blip r:embed="rId4">
            <a:alphaModFix/>
          </a:blip>
          <a:srcRect b="0" l="6224" r="8385" t="11126"/>
          <a:stretch/>
        </p:blipFill>
        <p:spPr>
          <a:xfrm>
            <a:off x="1569900" y="572475"/>
            <a:ext cx="5856149" cy="4571024"/>
          </a:xfrm>
          <a:prstGeom prst="rect">
            <a:avLst/>
          </a:prstGeom>
          <a:noFill/>
          <a:ln>
            <a:noFill/>
          </a:ln>
        </p:spPr>
      </p:pic>
      <p:sp>
        <p:nvSpPr>
          <p:cNvPr id="310" name="Google Shape;310;p25"/>
          <p:cNvSpPr txBox="1"/>
          <p:nvPr/>
        </p:nvSpPr>
        <p:spPr>
          <a:xfrm rot="2208853">
            <a:off x="7413853" y="1057367"/>
            <a:ext cx="1419841" cy="5848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Smoke ignition from the battery</a:t>
            </a:r>
            <a:endParaRPr b="1" sz="1300">
              <a:latin typeface="Calibri"/>
              <a:ea typeface="Calibri"/>
              <a:cs typeface="Calibri"/>
              <a:sym typeface="Calibri"/>
            </a:endParaRPr>
          </a:p>
        </p:txBody>
      </p:sp>
      <p:cxnSp>
        <p:nvCxnSpPr>
          <p:cNvPr id="311" name="Google Shape;311;p25"/>
          <p:cNvCxnSpPr/>
          <p:nvPr/>
        </p:nvCxnSpPr>
        <p:spPr>
          <a:xfrm flipH="1" rot="10800000">
            <a:off x="6231208" y="1193057"/>
            <a:ext cx="1236300" cy="437100"/>
          </a:xfrm>
          <a:prstGeom prst="straightConnector1">
            <a:avLst/>
          </a:prstGeom>
          <a:noFill/>
          <a:ln cap="flat" cmpd="sng" w="28575">
            <a:solidFill>
              <a:srgbClr val="00FF00"/>
            </a:solidFill>
            <a:prstDash val="solid"/>
            <a:round/>
            <a:headEnd len="med" w="med" type="none"/>
            <a:tailEnd len="med" w="med" type="none"/>
          </a:ln>
        </p:spPr>
      </p:cxnSp>
      <p:sp>
        <p:nvSpPr>
          <p:cNvPr id="312" name="Google Shape;312;p25"/>
          <p:cNvSpPr/>
          <p:nvPr/>
        </p:nvSpPr>
        <p:spPr>
          <a:xfrm>
            <a:off x="18250" y="36475"/>
            <a:ext cx="9125700" cy="656700"/>
          </a:xfrm>
          <a:prstGeom prst="roundRect">
            <a:avLst>
              <a:gd fmla="val 16667" name="adj"/>
            </a:avLst>
          </a:prstGeom>
          <a:solidFill>
            <a:srgbClr val="703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txBox="1"/>
          <p:nvPr/>
        </p:nvSpPr>
        <p:spPr>
          <a:xfrm>
            <a:off x="3629650" y="41575"/>
            <a:ext cx="1779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00"/>
                </a:solidFill>
                <a:latin typeface="Calibri"/>
                <a:ea typeface="Calibri"/>
                <a:cs typeface="Calibri"/>
                <a:sym typeface="Calibri"/>
              </a:rPr>
              <a:t>THE PAST</a:t>
            </a:r>
            <a:endParaRPr b="1" sz="3000">
              <a:solidFill>
                <a:srgbClr val="FFFF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319" name="Google Shape;319;p26"/>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20" name="Google Shape;320;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1" name="Google Shape;321;p26"/>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324" name="Google Shape;324;p26"/>
          <p:cNvSpPr txBox="1"/>
          <p:nvPr/>
        </p:nvSpPr>
        <p:spPr>
          <a:xfrm>
            <a:off x="-12" y="49275"/>
            <a:ext cx="86292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dk1"/>
                </a:solidFill>
                <a:latin typeface="Calibri"/>
                <a:ea typeface="Calibri"/>
                <a:cs typeface="Calibri"/>
                <a:sym typeface="Calibri"/>
              </a:rPr>
              <a:t>Stage 2:</a:t>
            </a:r>
            <a:r>
              <a:rPr b="1" lang="en" sz="20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Smoke Detectors enables fire extinguisher and the liquid comes out from the holes of the pipe and hence covering and </a:t>
            </a:r>
            <a:r>
              <a:rPr b="1" lang="en" sz="1800">
                <a:solidFill>
                  <a:schemeClr val="dk1"/>
                </a:solidFill>
                <a:latin typeface="Calibri"/>
                <a:ea typeface="Calibri"/>
                <a:cs typeface="Calibri"/>
                <a:sym typeface="Calibri"/>
              </a:rPr>
              <a:t>stopping</a:t>
            </a:r>
            <a:r>
              <a:rPr b="1" lang="en" sz="1800">
                <a:solidFill>
                  <a:schemeClr val="dk1"/>
                </a:solidFill>
                <a:latin typeface="Calibri"/>
                <a:ea typeface="Calibri"/>
                <a:cs typeface="Calibri"/>
                <a:sym typeface="Calibri"/>
              </a:rPr>
              <a:t> the flow of oxygen into the battery</a:t>
            </a:r>
            <a:endParaRPr b="1" sz="1800">
              <a:solidFill>
                <a:schemeClr val="dk1"/>
              </a:solidFill>
              <a:latin typeface="Calibri"/>
              <a:ea typeface="Calibri"/>
              <a:cs typeface="Calibri"/>
              <a:sym typeface="Calibri"/>
            </a:endParaRPr>
          </a:p>
        </p:txBody>
      </p:sp>
      <p:sp>
        <p:nvSpPr>
          <p:cNvPr id="325" name="Google Shape;325;p26"/>
          <p:cNvSpPr txBox="1"/>
          <p:nvPr/>
        </p:nvSpPr>
        <p:spPr>
          <a:xfrm>
            <a:off x="0" y="4527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26" name="Google Shape;326;p26"/>
          <p:cNvPicPr preferRelativeResize="0"/>
          <p:nvPr/>
        </p:nvPicPr>
        <p:blipFill rotWithShape="1">
          <a:blip r:embed="rId4">
            <a:alphaModFix/>
          </a:blip>
          <a:srcRect b="0" l="5318" r="7634" t="10168"/>
          <a:stretch/>
        </p:blipFill>
        <p:spPr>
          <a:xfrm>
            <a:off x="1433000" y="908075"/>
            <a:ext cx="5763199" cy="4194101"/>
          </a:xfrm>
          <a:prstGeom prst="rect">
            <a:avLst/>
          </a:prstGeom>
          <a:noFill/>
          <a:ln>
            <a:noFill/>
          </a:ln>
        </p:spPr>
      </p:pic>
      <p:sp>
        <p:nvSpPr>
          <p:cNvPr id="327" name="Google Shape;327;p26"/>
          <p:cNvSpPr txBox="1"/>
          <p:nvPr/>
        </p:nvSpPr>
        <p:spPr>
          <a:xfrm rot="2208769">
            <a:off x="7306232" y="1499643"/>
            <a:ext cx="1385341" cy="58482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Calibri"/>
                <a:ea typeface="Calibri"/>
                <a:cs typeface="Calibri"/>
                <a:sym typeface="Calibri"/>
              </a:rPr>
              <a:t>Fire Extinguisher liquid</a:t>
            </a:r>
            <a:endParaRPr b="1" sz="1300">
              <a:latin typeface="Calibri"/>
              <a:ea typeface="Calibri"/>
              <a:cs typeface="Calibri"/>
              <a:sym typeface="Calibri"/>
            </a:endParaRPr>
          </a:p>
        </p:txBody>
      </p:sp>
      <p:cxnSp>
        <p:nvCxnSpPr>
          <p:cNvPr id="328" name="Google Shape;328;p26"/>
          <p:cNvCxnSpPr/>
          <p:nvPr/>
        </p:nvCxnSpPr>
        <p:spPr>
          <a:xfrm flipH="1" rot="10800000">
            <a:off x="6078808" y="1650257"/>
            <a:ext cx="1236300" cy="437100"/>
          </a:xfrm>
          <a:prstGeom prst="straightConnector1">
            <a:avLst/>
          </a:prstGeom>
          <a:noFill/>
          <a:ln cap="flat" cmpd="sng" w="28575">
            <a:solidFill>
              <a:srgbClr val="00FF00"/>
            </a:solidFill>
            <a:prstDash val="solid"/>
            <a:round/>
            <a:headEnd len="med" w="med" type="none"/>
            <a:tailEnd len="med" w="med" type="none"/>
          </a:ln>
        </p:spPr>
      </p:cxnSp>
      <p:sp>
        <p:nvSpPr>
          <p:cNvPr id="329" name="Google Shape;329;p26"/>
          <p:cNvSpPr/>
          <p:nvPr/>
        </p:nvSpPr>
        <p:spPr>
          <a:xfrm>
            <a:off x="18250" y="36475"/>
            <a:ext cx="9125700" cy="656700"/>
          </a:xfrm>
          <a:prstGeom prst="roundRect">
            <a:avLst>
              <a:gd fmla="val 16667" name="adj"/>
            </a:avLst>
          </a:prstGeom>
          <a:solidFill>
            <a:srgbClr val="703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txBox="1"/>
          <p:nvPr/>
        </p:nvSpPr>
        <p:spPr>
          <a:xfrm>
            <a:off x="3629650" y="41575"/>
            <a:ext cx="1779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00"/>
                </a:solidFill>
                <a:latin typeface="Calibri"/>
                <a:ea typeface="Calibri"/>
                <a:cs typeface="Calibri"/>
                <a:sym typeface="Calibri"/>
              </a:rPr>
              <a:t>THE PAST</a:t>
            </a:r>
            <a:endParaRPr b="1" sz="3000">
              <a:solidFill>
                <a:srgbClr val="FFFF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7"/>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336" name="Google Shape;336;p27"/>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37" name="Google Shape;337;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8" name="Google Shape;338;p27"/>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341" name="Google Shape;341;p27"/>
          <p:cNvSpPr txBox="1"/>
          <p:nvPr/>
        </p:nvSpPr>
        <p:spPr>
          <a:xfrm>
            <a:off x="-12" y="49275"/>
            <a:ext cx="86292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dk1"/>
                </a:solidFill>
                <a:latin typeface="Calibri"/>
                <a:ea typeface="Calibri"/>
                <a:cs typeface="Calibri"/>
                <a:sym typeface="Calibri"/>
              </a:rPr>
              <a:t>Stage 2:</a:t>
            </a:r>
            <a:r>
              <a:rPr b="1" lang="en" sz="2000">
                <a:solidFill>
                  <a:schemeClr val="dk1"/>
                </a:solidFill>
                <a:latin typeface="Calibri"/>
                <a:ea typeface="Calibri"/>
                <a:cs typeface="Calibri"/>
                <a:sym typeface="Calibri"/>
              </a:rPr>
              <a:t>  </a:t>
            </a:r>
            <a:r>
              <a:rPr b="1" lang="en" sz="1800">
                <a:solidFill>
                  <a:schemeClr val="dk1"/>
                </a:solidFill>
                <a:latin typeface="Calibri"/>
                <a:ea typeface="Calibri"/>
                <a:cs typeface="Calibri"/>
                <a:sym typeface="Calibri"/>
              </a:rPr>
              <a:t>Smoke Detectors enables fire extinguisher and the liquid comes out from the holes of the pipe and hence covering and stopping the flow of oxygen into the battery</a:t>
            </a:r>
            <a:endParaRPr b="1" sz="1800">
              <a:solidFill>
                <a:schemeClr val="dk1"/>
              </a:solidFill>
              <a:latin typeface="Calibri"/>
              <a:ea typeface="Calibri"/>
              <a:cs typeface="Calibri"/>
              <a:sym typeface="Calibri"/>
            </a:endParaRPr>
          </a:p>
        </p:txBody>
      </p:sp>
      <p:sp>
        <p:nvSpPr>
          <p:cNvPr id="342" name="Google Shape;342;p27"/>
          <p:cNvSpPr txBox="1"/>
          <p:nvPr/>
        </p:nvSpPr>
        <p:spPr>
          <a:xfrm>
            <a:off x="0" y="45279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3" name="Google Shape;343;p27"/>
          <p:cNvSpPr/>
          <p:nvPr/>
        </p:nvSpPr>
        <p:spPr>
          <a:xfrm>
            <a:off x="18250" y="36475"/>
            <a:ext cx="9125700" cy="656700"/>
          </a:xfrm>
          <a:prstGeom prst="roundRect">
            <a:avLst>
              <a:gd fmla="val 16667" name="adj"/>
            </a:avLst>
          </a:prstGeom>
          <a:solidFill>
            <a:srgbClr val="703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txBox="1"/>
          <p:nvPr/>
        </p:nvSpPr>
        <p:spPr>
          <a:xfrm>
            <a:off x="3629650" y="41575"/>
            <a:ext cx="1779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00"/>
                </a:solidFill>
                <a:latin typeface="Calibri"/>
                <a:ea typeface="Calibri"/>
                <a:cs typeface="Calibri"/>
                <a:sym typeface="Calibri"/>
              </a:rPr>
              <a:t>THE PAST</a:t>
            </a:r>
            <a:endParaRPr b="1" sz="3000">
              <a:solidFill>
                <a:srgbClr val="FFFF00"/>
              </a:solidFill>
              <a:latin typeface="Calibri"/>
              <a:ea typeface="Calibri"/>
              <a:cs typeface="Calibri"/>
              <a:sym typeface="Calibri"/>
            </a:endParaRPr>
          </a:p>
        </p:txBody>
      </p:sp>
      <p:pic>
        <p:nvPicPr>
          <p:cNvPr id="345" name="Google Shape;345;p27"/>
          <p:cNvPicPr preferRelativeResize="0"/>
          <p:nvPr/>
        </p:nvPicPr>
        <p:blipFill>
          <a:blip r:embed="rId4">
            <a:alphaModFix/>
          </a:blip>
          <a:stretch>
            <a:fillRect/>
          </a:stretch>
        </p:blipFill>
        <p:spPr>
          <a:xfrm>
            <a:off x="60825" y="722750"/>
            <a:ext cx="6712074" cy="3775550"/>
          </a:xfrm>
          <a:prstGeom prst="rect">
            <a:avLst/>
          </a:prstGeom>
          <a:noFill/>
          <a:ln>
            <a:noFill/>
          </a:ln>
        </p:spPr>
      </p:pic>
      <p:sp>
        <p:nvSpPr>
          <p:cNvPr id="346" name="Google Shape;346;p27"/>
          <p:cNvSpPr txBox="1"/>
          <p:nvPr/>
        </p:nvSpPr>
        <p:spPr>
          <a:xfrm>
            <a:off x="6867125" y="1176613"/>
            <a:ext cx="21978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Calibri"/>
                <a:ea typeface="Calibri"/>
                <a:cs typeface="Calibri"/>
                <a:sym typeface="Calibri"/>
              </a:rPr>
              <a:t>Got Selected </a:t>
            </a:r>
            <a:r>
              <a:rPr b="1" lang="en" sz="1700">
                <a:latin typeface="Calibri"/>
                <a:ea typeface="Calibri"/>
                <a:cs typeface="Calibri"/>
                <a:sym typeface="Calibri"/>
              </a:rPr>
              <a:t>among</a:t>
            </a:r>
            <a:r>
              <a:rPr b="1" lang="en" sz="1700">
                <a:latin typeface="Calibri"/>
                <a:ea typeface="Calibri"/>
                <a:cs typeface="Calibri"/>
                <a:sym typeface="Calibri"/>
              </a:rPr>
              <a:t> top 40 teams </a:t>
            </a:r>
            <a:r>
              <a:rPr b="1" lang="en" sz="1700">
                <a:latin typeface="Calibri"/>
                <a:ea typeface="Calibri"/>
                <a:cs typeface="Calibri"/>
                <a:sym typeface="Calibri"/>
              </a:rPr>
              <a:t>among</a:t>
            </a:r>
            <a:r>
              <a:rPr b="1" lang="en" sz="1700">
                <a:latin typeface="Calibri"/>
                <a:ea typeface="Calibri"/>
                <a:cs typeface="Calibri"/>
                <a:sym typeface="Calibri"/>
              </a:rPr>
              <a:t> all over India.</a:t>
            </a:r>
            <a:endParaRPr b="1" sz="1700">
              <a:latin typeface="Calibri"/>
              <a:ea typeface="Calibri"/>
              <a:cs typeface="Calibri"/>
              <a:sym typeface="Calibri"/>
            </a:endParaRPr>
          </a:p>
          <a:p>
            <a:pPr indent="0" lvl="0" marL="0" rtl="0" algn="l">
              <a:spcBef>
                <a:spcPts val="0"/>
              </a:spcBef>
              <a:spcAft>
                <a:spcPts val="0"/>
              </a:spcAft>
              <a:buNone/>
            </a:pPr>
            <a:r>
              <a:t/>
            </a:r>
            <a:endParaRPr b="1" sz="1700">
              <a:latin typeface="Calibri"/>
              <a:ea typeface="Calibri"/>
              <a:cs typeface="Calibri"/>
              <a:sym typeface="Calibri"/>
            </a:endParaRPr>
          </a:p>
          <a:p>
            <a:pPr indent="0" lvl="0" marL="0" rtl="0" algn="l">
              <a:spcBef>
                <a:spcPts val="0"/>
              </a:spcBef>
              <a:spcAft>
                <a:spcPts val="0"/>
              </a:spcAft>
              <a:buNone/>
            </a:pPr>
            <a:r>
              <a:rPr b="1" lang="en" sz="1700">
                <a:latin typeface="Calibri"/>
                <a:ea typeface="Calibri"/>
                <a:cs typeface="Calibri"/>
                <a:sym typeface="Calibri"/>
              </a:rPr>
              <a:t>The episode will get air in this month.</a:t>
            </a:r>
            <a:endParaRPr b="1" sz="17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8"/>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352" name="Google Shape;352;p28"/>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53" name="Google Shape;353;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4" name="Google Shape;354;p28"/>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357" name="Google Shape;357;p28"/>
          <p:cNvSpPr txBox="1"/>
          <p:nvPr/>
        </p:nvSpPr>
        <p:spPr>
          <a:xfrm>
            <a:off x="281688" y="144750"/>
            <a:ext cx="8629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900">
              <a:solidFill>
                <a:schemeClr val="dk1"/>
              </a:solidFill>
              <a:latin typeface="Calibri"/>
              <a:ea typeface="Calibri"/>
              <a:cs typeface="Calibri"/>
              <a:sym typeface="Calibri"/>
            </a:endParaRPr>
          </a:p>
        </p:txBody>
      </p:sp>
      <p:sp>
        <p:nvSpPr>
          <p:cNvPr id="358" name="Google Shape;358;p28"/>
          <p:cNvSpPr txBox="1"/>
          <p:nvPr/>
        </p:nvSpPr>
        <p:spPr>
          <a:xfrm>
            <a:off x="63875" y="731350"/>
            <a:ext cx="8629200" cy="2632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300">
                <a:solidFill>
                  <a:schemeClr val="dk1"/>
                </a:solidFill>
                <a:latin typeface="Calibri"/>
                <a:ea typeface="Calibri"/>
                <a:cs typeface="Calibri"/>
                <a:sym typeface="Calibri"/>
              </a:rPr>
              <a:t>Next Step:</a:t>
            </a:r>
            <a:endParaRPr b="1" sz="5300">
              <a:solidFill>
                <a:schemeClr val="dk1"/>
              </a:solidFill>
              <a:latin typeface="Calibri"/>
              <a:ea typeface="Calibri"/>
              <a:cs typeface="Calibri"/>
              <a:sym typeface="Calibri"/>
            </a:endParaRPr>
          </a:p>
          <a:p>
            <a:pPr indent="0" lvl="0" marL="0" rtl="0" algn="ctr">
              <a:spcBef>
                <a:spcPts val="0"/>
              </a:spcBef>
              <a:spcAft>
                <a:spcPts val="0"/>
              </a:spcAft>
              <a:buNone/>
            </a:pPr>
            <a:r>
              <a:t/>
            </a:r>
            <a:endParaRPr b="1" sz="5300">
              <a:solidFill>
                <a:schemeClr val="dk1"/>
              </a:solidFill>
              <a:latin typeface="Calibri"/>
              <a:ea typeface="Calibri"/>
              <a:cs typeface="Calibri"/>
              <a:sym typeface="Calibri"/>
            </a:endParaRPr>
          </a:p>
          <a:p>
            <a:pPr indent="0" lvl="0" marL="0" rtl="0" algn="ctr">
              <a:spcBef>
                <a:spcPts val="0"/>
              </a:spcBef>
              <a:spcAft>
                <a:spcPts val="0"/>
              </a:spcAft>
              <a:buNone/>
            </a:pPr>
            <a:r>
              <a:rPr b="1" lang="en" sz="5300">
                <a:solidFill>
                  <a:srgbClr val="FFFF00"/>
                </a:solidFill>
                <a:highlight>
                  <a:srgbClr val="7030A0"/>
                </a:highlight>
                <a:latin typeface="Calibri"/>
                <a:ea typeface="Calibri"/>
                <a:cs typeface="Calibri"/>
                <a:sym typeface="Calibri"/>
              </a:rPr>
              <a:t> The Present</a:t>
            </a:r>
            <a:r>
              <a:rPr b="1" lang="en" sz="5300">
                <a:solidFill>
                  <a:srgbClr val="7030A0"/>
                </a:solidFill>
                <a:highlight>
                  <a:srgbClr val="7030A0"/>
                </a:highlight>
                <a:latin typeface="Calibri"/>
                <a:ea typeface="Calibri"/>
                <a:cs typeface="Calibri"/>
                <a:sym typeface="Calibri"/>
              </a:rPr>
              <a:t>e</a:t>
            </a:r>
            <a:r>
              <a:rPr b="1" lang="en" sz="5300">
                <a:solidFill>
                  <a:srgbClr val="FFFF00"/>
                </a:solidFill>
                <a:highlight>
                  <a:srgbClr val="7030A0"/>
                </a:highlight>
                <a:latin typeface="Calibri"/>
                <a:ea typeface="Calibri"/>
                <a:cs typeface="Calibri"/>
                <a:sym typeface="Calibri"/>
              </a:rPr>
              <a:t>  </a:t>
            </a:r>
            <a:endParaRPr b="1" sz="5300">
              <a:solidFill>
                <a:srgbClr val="FFFF00"/>
              </a:solidFill>
              <a:highlight>
                <a:srgbClr val="7030A0"/>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9"/>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364" name="Google Shape;364;p29"/>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65" name="Google Shape;365;p2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6" name="Google Shape;366;p29"/>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369" name="Google Shape;369;p29"/>
          <p:cNvSpPr txBox="1"/>
          <p:nvPr/>
        </p:nvSpPr>
        <p:spPr>
          <a:xfrm>
            <a:off x="281688" y="144750"/>
            <a:ext cx="8629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900">
              <a:solidFill>
                <a:schemeClr val="dk1"/>
              </a:solidFill>
              <a:latin typeface="Calibri"/>
              <a:ea typeface="Calibri"/>
              <a:cs typeface="Calibri"/>
              <a:sym typeface="Calibri"/>
            </a:endParaRPr>
          </a:p>
        </p:txBody>
      </p:sp>
      <p:sp>
        <p:nvSpPr>
          <p:cNvPr id="370" name="Google Shape;370;p29"/>
          <p:cNvSpPr txBox="1"/>
          <p:nvPr/>
        </p:nvSpPr>
        <p:spPr>
          <a:xfrm>
            <a:off x="63875" y="731350"/>
            <a:ext cx="8629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1"/>
                </a:solidFill>
                <a:latin typeface="Calibri"/>
                <a:ea typeface="Calibri"/>
                <a:cs typeface="Calibri"/>
                <a:sym typeface="Calibri"/>
              </a:rPr>
              <a:t>Integration of IoT, Cloud with EVs</a:t>
            </a:r>
            <a:endParaRPr b="1" sz="3200">
              <a:solidFill>
                <a:srgbClr val="FFFF00"/>
              </a:solidFill>
              <a:highlight>
                <a:srgbClr val="7030A0"/>
              </a:highlight>
              <a:latin typeface="Calibri"/>
              <a:ea typeface="Calibri"/>
              <a:cs typeface="Calibri"/>
              <a:sym typeface="Calibri"/>
            </a:endParaRPr>
          </a:p>
        </p:txBody>
      </p:sp>
      <p:pic>
        <p:nvPicPr>
          <p:cNvPr id="371" name="Google Shape;371;p29"/>
          <p:cNvPicPr preferRelativeResize="0"/>
          <p:nvPr/>
        </p:nvPicPr>
        <p:blipFill>
          <a:blip r:embed="rId4">
            <a:alphaModFix/>
          </a:blip>
          <a:stretch>
            <a:fillRect/>
          </a:stretch>
        </p:blipFill>
        <p:spPr>
          <a:xfrm>
            <a:off x="281700" y="1616600"/>
            <a:ext cx="4273749" cy="2403975"/>
          </a:xfrm>
          <a:prstGeom prst="rect">
            <a:avLst/>
          </a:prstGeom>
          <a:noFill/>
          <a:ln>
            <a:noFill/>
          </a:ln>
        </p:spPr>
      </p:pic>
      <p:sp>
        <p:nvSpPr>
          <p:cNvPr id="372" name="Google Shape;372;p29"/>
          <p:cNvSpPr/>
          <p:nvPr/>
        </p:nvSpPr>
        <p:spPr>
          <a:xfrm>
            <a:off x="18250" y="36475"/>
            <a:ext cx="9125700" cy="656700"/>
          </a:xfrm>
          <a:prstGeom prst="roundRect">
            <a:avLst>
              <a:gd fmla="val 16667" name="adj"/>
            </a:avLst>
          </a:prstGeom>
          <a:solidFill>
            <a:srgbClr val="703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txBox="1"/>
          <p:nvPr/>
        </p:nvSpPr>
        <p:spPr>
          <a:xfrm>
            <a:off x="3128075" y="41575"/>
            <a:ext cx="267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00"/>
                </a:solidFill>
                <a:latin typeface="Calibri"/>
                <a:ea typeface="Calibri"/>
                <a:cs typeface="Calibri"/>
                <a:sym typeface="Calibri"/>
              </a:rPr>
              <a:t>THE PRESENT</a:t>
            </a:r>
            <a:endParaRPr b="1" sz="3000">
              <a:solidFill>
                <a:srgbClr val="FFFF00"/>
              </a:solidFill>
              <a:latin typeface="Calibri"/>
              <a:ea typeface="Calibri"/>
              <a:cs typeface="Calibri"/>
              <a:sym typeface="Calibri"/>
            </a:endParaRPr>
          </a:p>
        </p:txBody>
      </p:sp>
      <p:sp>
        <p:nvSpPr>
          <p:cNvPr id="374" name="Google Shape;374;p29"/>
          <p:cNvSpPr txBox="1"/>
          <p:nvPr/>
        </p:nvSpPr>
        <p:spPr>
          <a:xfrm>
            <a:off x="4851900" y="1446625"/>
            <a:ext cx="3713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b="1" lang="en">
                <a:latin typeface="Calibri"/>
                <a:ea typeface="Calibri"/>
                <a:cs typeface="Calibri"/>
                <a:sym typeface="Calibri"/>
              </a:rPr>
              <a:t>Connected Vehicle Platform.</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IoT enabled connected vehicle platforms for vehicle performance, health, and safety.</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Charging and charging station management.</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IoT for charging station intelligence, maintenance, and monitoring.</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Crowdsource data for Charging station behavior analysis and maintenance.</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The smart infrastructure-based intelligent substation for ultra fast charging stations.</a:t>
            </a:r>
            <a:endParaRPr b="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0"/>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380" name="Google Shape;380;p30"/>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81" name="Google Shape;381;p3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82" name="Google Shape;382;p30"/>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385" name="Google Shape;385;p30"/>
          <p:cNvSpPr txBox="1"/>
          <p:nvPr/>
        </p:nvSpPr>
        <p:spPr>
          <a:xfrm>
            <a:off x="281688" y="144750"/>
            <a:ext cx="8629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900">
              <a:solidFill>
                <a:schemeClr val="dk1"/>
              </a:solidFill>
              <a:latin typeface="Calibri"/>
              <a:ea typeface="Calibri"/>
              <a:cs typeface="Calibri"/>
              <a:sym typeface="Calibri"/>
            </a:endParaRPr>
          </a:p>
        </p:txBody>
      </p:sp>
      <p:sp>
        <p:nvSpPr>
          <p:cNvPr id="386" name="Google Shape;386;p30"/>
          <p:cNvSpPr txBox="1"/>
          <p:nvPr/>
        </p:nvSpPr>
        <p:spPr>
          <a:xfrm>
            <a:off x="63875" y="731350"/>
            <a:ext cx="86292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1"/>
                </a:solidFill>
                <a:latin typeface="Calibri"/>
                <a:ea typeface="Calibri"/>
                <a:cs typeface="Calibri"/>
                <a:sym typeface="Calibri"/>
              </a:rPr>
              <a:t>The Project</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p:txBody>
      </p:sp>
      <p:sp>
        <p:nvSpPr>
          <p:cNvPr id="387" name="Google Shape;387;p30"/>
          <p:cNvSpPr/>
          <p:nvPr/>
        </p:nvSpPr>
        <p:spPr>
          <a:xfrm>
            <a:off x="18250" y="36475"/>
            <a:ext cx="9125700" cy="656700"/>
          </a:xfrm>
          <a:prstGeom prst="roundRect">
            <a:avLst>
              <a:gd fmla="val 16667" name="adj"/>
            </a:avLst>
          </a:prstGeom>
          <a:solidFill>
            <a:srgbClr val="703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txBox="1"/>
          <p:nvPr/>
        </p:nvSpPr>
        <p:spPr>
          <a:xfrm>
            <a:off x="3128075" y="41575"/>
            <a:ext cx="267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00"/>
                </a:solidFill>
                <a:latin typeface="Calibri"/>
                <a:ea typeface="Calibri"/>
                <a:cs typeface="Calibri"/>
                <a:sym typeface="Calibri"/>
              </a:rPr>
              <a:t>THE PRESENT</a:t>
            </a:r>
            <a:endParaRPr b="1" sz="3000">
              <a:solidFill>
                <a:srgbClr val="FFFF00"/>
              </a:solidFill>
              <a:latin typeface="Calibri"/>
              <a:ea typeface="Calibri"/>
              <a:cs typeface="Calibri"/>
              <a:sym typeface="Calibri"/>
            </a:endParaRPr>
          </a:p>
        </p:txBody>
      </p:sp>
      <p:sp>
        <p:nvSpPr>
          <p:cNvPr id="389" name="Google Shape;389;p30"/>
          <p:cNvSpPr txBox="1"/>
          <p:nvPr/>
        </p:nvSpPr>
        <p:spPr>
          <a:xfrm>
            <a:off x="4851900" y="1446625"/>
            <a:ext cx="37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Calibri"/>
              <a:ea typeface="Calibri"/>
              <a:cs typeface="Calibri"/>
              <a:sym typeface="Calibri"/>
            </a:endParaRPr>
          </a:p>
        </p:txBody>
      </p:sp>
      <p:pic>
        <p:nvPicPr>
          <p:cNvPr descr="This is our solution for DecodEv hackathon 2022." id="390" name="Google Shape;390;p30" title="DecodEV Hackathon">
            <a:hlinkClick r:id="rId4"/>
          </p:cNvPr>
          <p:cNvPicPr preferRelativeResize="0"/>
          <p:nvPr/>
        </p:nvPicPr>
        <p:blipFill>
          <a:blip r:embed="rId5">
            <a:alphaModFix/>
          </a:blip>
          <a:stretch>
            <a:fillRect/>
          </a:stretch>
        </p:blipFill>
        <p:spPr>
          <a:xfrm>
            <a:off x="2039750" y="775950"/>
            <a:ext cx="5454325" cy="409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1"/>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396" name="Google Shape;396;p31"/>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97" name="Google Shape;397;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98" name="Google Shape;398;p31"/>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401" name="Google Shape;401;p31"/>
          <p:cNvSpPr txBox="1"/>
          <p:nvPr/>
        </p:nvSpPr>
        <p:spPr>
          <a:xfrm>
            <a:off x="281688" y="144750"/>
            <a:ext cx="8629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900">
              <a:solidFill>
                <a:schemeClr val="dk1"/>
              </a:solidFill>
              <a:latin typeface="Calibri"/>
              <a:ea typeface="Calibri"/>
              <a:cs typeface="Calibri"/>
              <a:sym typeface="Calibri"/>
            </a:endParaRPr>
          </a:p>
        </p:txBody>
      </p:sp>
      <p:sp>
        <p:nvSpPr>
          <p:cNvPr id="402" name="Google Shape;402;p31"/>
          <p:cNvSpPr txBox="1"/>
          <p:nvPr/>
        </p:nvSpPr>
        <p:spPr>
          <a:xfrm>
            <a:off x="63875" y="731350"/>
            <a:ext cx="86292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1"/>
                </a:solidFill>
                <a:latin typeface="Calibri"/>
                <a:ea typeface="Calibri"/>
                <a:cs typeface="Calibri"/>
                <a:sym typeface="Calibri"/>
              </a:rPr>
              <a:t>The Project</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p:txBody>
      </p:sp>
      <p:sp>
        <p:nvSpPr>
          <p:cNvPr id="403" name="Google Shape;403;p31"/>
          <p:cNvSpPr/>
          <p:nvPr/>
        </p:nvSpPr>
        <p:spPr>
          <a:xfrm>
            <a:off x="18250" y="36475"/>
            <a:ext cx="9125700" cy="656700"/>
          </a:xfrm>
          <a:prstGeom prst="roundRect">
            <a:avLst>
              <a:gd fmla="val 16667" name="adj"/>
            </a:avLst>
          </a:prstGeom>
          <a:solidFill>
            <a:srgbClr val="703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txBox="1"/>
          <p:nvPr/>
        </p:nvSpPr>
        <p:spPr>
          <a:xfrm>
            <a:off x="3128075" y="41575"/>
            <a:ext cx="267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00"/>
                </a:solidFill>
                <a:latin typeface="Calibri"/>
                <a:ea typeface="Calibri"/>
                <a:cs typeface="Calibri"/>
                <a:sym typeface="Calibri"/>
              </a:rPr>
              <a:t>THE PRESENT</a:t>
            </a:r>
            <a:endParaRPr b="1" sz="3000">
              <a:solidFill>
                <a:srgbClr val="FFFF00"/>
              </a:solidFill>
              <a:latin typeface="Calibri"/>
              <a:ea typeface="Calibri"/>
              <a:cs typeface="Calibri"/>
              <a:sym typeface="Calibri"/>
            </a:endParaRPr>
          </a:p>
        </p:txBody>
      </p:sp>
      <p:sp>
        <p:nvSpPr>
          <p:cNvPr id="405" name="Google Shape;405;p31"/>
          <p:cNvSpPr txBox="1"/>
          <p:nvPr/>
        </p:nvSpPr>
        <p:spPr>
          <a:xfrm>
            <a:off x="4851900" y="1446625"/>
            <a:ext cx="37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Calibri"/>
              <a:ea typeface="Calibri"/>
              <a:cs typeface="Calibri"/>
              <a:sym typeface="Calibri"/>
            </a:endParaRPr>
          </a:p>
        </p:txBody>
      </p:sp>
      <p:pic>
        <p:nvPicPr>
          <p:cNvPr id="406" name="Google Shape;406;p31"/>
          <p:cNvPicPr preferRelativeResize="0"/>
          <p:nvPr/>
        </p:nvPicPr>
        <p:blipFill>
          <a:blip r:embed="rId4">
            <a:alphaModFix/>
          </a:blip>
          <a:stretch>
            <a:fillRect/>
          </a:stretch>
        </p:blipFill>
        <p:spPr>
          <a:xfrm>
            <a:off x="117888" y="1329375"/>
            <a:ext cx="4400791" cy="3020701"/>
          </a:xfrm>
          <a:prstGeom prst="rect">
            <a:avLst/>
          </a:prstGeom>
          <a:noFill/>
          <a:ln>
            <a:noFill/>
          </a:ln>
        </p:spPr>
      </p:pic>
      <p:pic>
        <p:nvPicPr>
          <p:cNvPr id="407" name="Google Shape;407;p31"/>
          <p:cNvPicPr preferRelativeResize="0"/>
          <p:nvPr/>
        </p:nvPicPr>
        <p:blipFill>
          <a:blip r:embed="rId5">
            <a:alphaModFix/>
          </a:blip>
          <a:stretch>
            <a:fillRect/>
          </a:stretch>
        </p:blipFill>
        <p:spPr>
          <a:xfrm>
            <a:off x="5909550" y="816150"/>
            <a:ext cx="2900400" cy="4235300"/>
          </a:xfrm>
          <a:prstGeom prst="rect">
            <a:avLst/>
          </a:prstGeom>
          <a:noFill/>
          <a:ln>
            <a:noFill/>
          </a:ln>
        </p:spPr>
      </p:pic>
      <p:sp>
        <p:nvSpPr>
          <p:cNvPr id="408" name="Google Shape;408;p31"/>
          <p:cNvSpPr txBox="1"/>
          <p:nvPr/>
        </p:nvSpPr>
        <p:spPr>
          <a:xfrm>
            <a:off x="281700" y="4312550"/>
            <a:ext cx="5518500" cy="738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800">
                <a:solidFill>
                  <a:schemeClr val="dk1"/>
                </a:solidFill>
                <a:latin typeface="Calibri"/>
                <a:ea typeface="Calibri"/>
                <a:cs typeface="Calibri"/>
                <a:sym typeface="Calibri"/>
              </a:rPr>
              <a:t>Data will get stored in cloud in the form of graphs and csv file.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4"/>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29" name="Google Shape;129;p14"/>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30" name="Google Shape;130;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1" name="Google Shape;131;p14"/>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nvSpPr>
        <p:spPr>
          <a:xfrm>
            <a:off x="276375" y="0"/>
            <a:ext cx="842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u="sng">
                <a:latin typeface="Calibri"/>
                <a:ea typeface="Calibri"/>
                <a:cs typeface="Calibri"/>
                <a:sym typeface="Calibri"/>
              </a:rPr>
              <a:t>The Problem</a:t>
            </a:r>
            <a:endParaRPr b="1" sz="2400" u="sng">
              <a:latin typeface="Calibri"/>
              <a:ea typeface="Calibri"/>
              <a:cs typeface="Calibri"/>
              <a:sym typeface="Calibri"/>
            </a:endParaRPr>
          </a:p>
        </p:txBody>
      </p:sp>
      <p:pic>
        <p:nvPicPr>
          <p:cNvPr id="134" name="Google Shape;134;p14"/>
          <p:cNvPicPr preferRelativeResize="0"/>
          <p:nvPr/>
        </p:nvPicPr>
        <p:blipFill>
          <a:blip r:embed="rId4">
            <a:alphaModFix/>
          </a:blip>
          <a:stretch>
            <a:fillRect/>
          </a:stretch>
        </p:blipFill>
        <p:spPr>
          <a:xfrm>
            <a:off x="1049625" y="459475"/>
            <a:ext cx="5252225" cy="741375"/>
          </a:xfrm>
          <a:prstGeom prst="rect">
            <a:avLst/>
          </a:prstGeom>
          <a:noFill/>
          <a:ln>
            <a:noFill/>
          </a:ln>
        </p:spPr>
      </p:pic>
      <p:pic>
        <p:nvPicPr>
          <p:cNvPr id="135" name="Google Shape;135;p14"/>
          <p:cNvPicPr preferRelativeResize="0"/>
          <p:nvPr/>
        </p:nvPicPr>
        <p:blipFill rotWithShape="1">
          <a:blip r:embed="rId5">
            <a:alphaModFix/>
          </a:blip>
          <a:srcRect b="25278" l="0" r="0" t="25826"/>
          <a:stretch/>
        </p:blipFill>
        <p:spPr>
          <a:xfrm>
            <a:off x="117899" y="447500"/>
            <a:ext cx="961425" cy="470100"/>
          </a:xfrm>
          <a:prstGeom prst="rect">
            <a:avLst/>
          </a:prstGeom>
          <a:noFill/>
          <a:ln>
            <a:noFill/>
          </a:ln>
        </p:spPr>
      </p:pic>
      <p:pic>
        <p:nvPicPr>
          <p:cNvPr id="136" name="Google Shape;136;p14"/>
          <p:cNvPicPr preferRelativeResize="0"/>
          <p:nvPr/>
        </p:nvPicPr>
        <p:blipFill>
          <a:blip r:embed="rId6">
            <a:alphaModFix/>
          </a:blip>
          <a:stretch>
            <a:fillRect/>
          </a:stretch>
        </p:blipFill>
        <p:spPr>
          <a:xfrm>
            <a:off x="1103738" y="1644550"/>
            <a:ext cx="5155275" cy="738900"/>
          </a:xfrm>
          <a:prstGeom prst="rect">
            <a:avLst/>
          </a:prstGeom>
          <a:noFill/>
          <a:ln>
            <a:noFill/>
          </a:ln>
        </p:spPr>
      </p:pic>
      <p:pic>
        <p:nvPicPr>
          <p:cNvPr id="137" name="Google Shape;137;p14"/>
          <p:cNvPicPr preferRelativeResize="0"/>
          <p:nvPr/>
        </p:nvPicPr>
        <p:blipFill rotWithShape="1">
          <a:blip r:embed="rId7">
            <a:alphaModFix/>
          </a:blip>
          <a:srcRect b="25606" l="0" r="0" t="13470"/>
          <a:stretch/>
        </p:blipFill>
        <p:spPr>
          <a:xfrm>
            <a:off x="24750" y="1656638"/>
            <a:ext cx="1147725" cy="391625"/>
          </a:xfrm>
          <a:prstGeom prst="rect">
            <a:avLst/>
          </a:prstGeom>
          <a:noFill/>
          <a:ln>
            <a:noFill/>
          </a:ln>
        </p:spPr>
      </p:pic>
      <p:pic>
        <p:nvPicPr>
          <p:cNvPr id="138" name="Google Shape;138;p14"/>
          <p:cNvPicPr preferRelativeResize="0"/>
          <p:nvPr/>
        </p:nvPicPr>
        <p:blipFill>
          <a:blip r:embed="rId8">
            <a:alphaModFix/>
          </a:blip>
          <a:stretch>
            <a:fillRect/>
          </a:stretch>
        </p:blipFill>
        <p:spPr>
          <a:xfrm>
            <a:off x="1172476" y="2922425"/>
            <a:ext cx="5080876" cy="633425"/>
          </a:xfrm>
          <a:prstGeom prst="rect">
            <a:avLst/>
          </a:prstGeom>
          <a:noFill/>
          <a:ln>
            <a:noFill/>
          </a:ln>
        </p:spPr>
      </p:pic>
      <p:pic>
        <p:nvPicPr>
          <p:cNvPr id="139" name="Google Shape;139;p14"/>
          <p:cNvPicPr preferRelativeResize="0"/>
          <p:nvPr/>
        </p:nvPicPr>
        <p:blipFill>
          <a:blip r:embed="rId9">
            <a:alphaModFix/>
          </a:blip>
          <a:stretch>
            <a:fillRect/>
          </a:stretch>
        </p:blipFill>
        <p:spPr>
          <a:xfrm>
            <a:off x="117900" y="2922425"/>
            <a:ext cx="1054575" cy="633425"/>
          </a:xfrm>
          <a:prstGeom prst="rect">
            <a:avLst/>
          </a:prstGeom>
          <a:noFill/>
          <a:ln>
            <a:noFill/>
          </a:ln>
        </p:spPr>
      </p:pic>
      <p:pic>
        <p:nvPicPr>
          <p:cNvPr id="140" name="Google Shape;140;p14"/>
          <p:cNvPicPr preferRelativeResize="0"/>
          <p:nvPr/>
        </p:nvPicPr>
        <p:blipFill>
          <a:blip r:embed="rId10">
            <a:alphaModFix/>
          </a:blip>
          <a:stretch>
            <a:fillRect/>
          </a:stretch>
        </p:blipFill>
        <p:spPr>
          <a:xfrm>
            <a:off x="1252575" y="3998200"/>
            <a:ext cx="4165799" cy="741375"/>
          </a:xfrm>
          <a:prstGeom prst="rect">
            <a:avLst/>
          </a:prstGeom>
          <a:noFill/>
          <a:ln>
            <a:noFill/>
          </a:ln>
        </p:spPr>
      </p:pic>
      <p:pic>
        <p:nvPicPr>
          <p:cNvPr id="141" name="Google Shape;141;p14"/>
          <p:cNvPicPr preferRelativeResize="0"/>
          <p:nvPr/>
        </p:nvPicPr>
        <p:blipFill rotWithShape="1">
          <a:blip r:embed="rId11">
            <a:alphaModFix/>
          </a:blip>
          <a:srcRect b="0" l="0" r="0" t="12526"/>
          <a:stretch/>
        </p:blipFill>
        <p:spPr>
          <a:xfrm>
            <a:off x="-5350" y="4135950"/>
            <a:ext cx="1257925" cy="477000"/>
          </a:xfrm>
          <a:prstGeom prst="rect">
            <a:avLst/>
          </a:prstGeom>
          <a:noFill/>
          <a:ln>
            <a:noFill/>
          </a:ln>
        </p:spPr>
      </p:pic>
      <p:pic>
        <p:nvPicPr>
          <p:cNvPr id="142" name="Google Shape;142;p14"/>
          <p:cNvPicPr preferRelativeResize="0"/>
          <p:nvPr/>
        </p:nvPicPr>
        <p:blipFill>
          <a:blip r:embed="rId12">
            <a:alphaModFix/>
          </a:blip>
          <a:stretch>
            <a:fillRect/>
          </a:stretch>
        </p:blipFill>
        <p:spPr>
          <a:xfrm>
            <a:off x="6532001" y="180650"/>
            <a:ext cx="2171675" cy="1431475"/>
          </a:xfrm>
          <a:prstGeom prst="rect">
            <a:avLst/>
          </a:prstGeom>
          <a:noFill/>
          <a:ln>
            <a:noFill/>
          </a:ln>
          <a:effectLst>
            <a:outerShdw blurRad="57150" rotWithShape="0" algn="bl" dir="5400000" dist="19050">
              <a:srgbClr val="000000">
                <a:alpha val="50000"/>
              </a:srgbClr>
            </a:outerShdw>
          </a:effectLst>
        </p:spPr>
      </p:pic>
      <p:pic>
        <p:nvPicPr>
          <p:cNvPr id="143" name="Google Shape;143;p14"/>
          <p:cNvPicPr preferRelativeResize="0"/>
          <p:nvPr/>
        </p:nvPicPr>
        <p:blipFill rotWithShape="1">
          <a:blip r:embed="rId13">
            <a:alphaModFix/>
          </a:blip>
          <a:srcRect b="0" l="0" r="0" t="16128"/>
          <a:stretch/>
        </p:blipFill>
        <p:spPr>
          <a:xfrm>
            <a:off x="6592900" y="1969074"/>
            <a:ext cx="1972701" cy="1320551"/>
          </a:xfrm>
          <a:prstGeom prst="rect">
            <a:avLst/>
          </a:prstGeom>
          <a:noFill/>
          <a:ln>
            <a:noFill/>
          </a:ln>
          <a:effectLst>
            <a:outerShdw blurRad="57150" rotWithShape="0" algn="bl" dir="5400000" dist="19050">
              <a:srgbClr val="000000">
                <a:alpha val="50000"/>
              </a:srgbClr>
            </a:outerShdw>
          </a:effectLst>
        </p:spPr>
      </p:pic>
      <p:pic>
        <p:nvPicPr>
          <p:cNvPr id="144" name="Google Shape;144;p14"/>
          <p:cNvPicPr preferRelativeResize="0"/>
          <p:nvPr/>
        </p:nvPicPr>
        <p:blipFill rotWithShape="1">
          <a:blip r:embed="rId14">
            <a:alphaModFix/>
          </a:blip>
          <a:srcRect b="15913" l="11323" r="0" t="20610"/>
          <a:stretch/>
        </p:blipFill>
        <p:spPr>
          <a:xfrm>
            <a:off x="6750000" y="3699775"/>
            <a:ext cx="1705207" cy="1320550"/>
          </a:xfrm>
          <a:prstGeom prst="rect">
            <a:avLst/>
          </a:prstGeom>
          <a:noFill/>
          <a:ln>
            <a:noFill/>
          </a:ln>
          <a:effectLst>
            <a:outerShdw blurRad="57150" rotWithShape="0" algn="bl" dir="5400000" dist="19050">
              <a:srgbClr val="000000">
                <a:alpha val="50000"/>
              </a:srgbClr>
            </a:outerShdw>
          </a:effectLst>
        </p:spPr>
      </p:pic>
      <p:sp>
        <p:nvSpPr>
          <p:cNvPr id="145" name="Google Shape;145;p14"/>
          <p:cNvSpPr txBox="1"/>
          <p:nvPr/>
        </p:nvSpPr>
        <p:spPr>
          <a:xfrm>
            <a:off x="1061025" y="1075700"/>
            <a:ext cx="5240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Calibri"/>
                <a:ea typeface="Calibri"/>
                <a:cs typeface="Calibri"/>
                <a:sym typeface="Calibri"/>
                <a:hlinkClick r:id="rId15"/>
              </a:rPr>
              <a:t>https://zeenews.india.com/electric-vehicles/yet-another-okinawa-electric-scooter-catches-fire-entire-ev-dealership-gutted-in-tamil-nadu-2454923.html</a:t>
            </a:r>
            <a:endParaRPr sz="7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146" name="Google Shape;146;p14"/>
          <p:cNvSpPr txBox="1"/>
          <p:nvPr/>
        </p:nvSpPr>
        <p:spPr>
          <a:xfrm>
            <a:off x="1098138" y="2284825"/>
            <a:ext cx="5155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Calibri"/>
                <a:ea typeface="Calibri"/>
                <a:cs typeface="Calibri"/>
                <a:sym typeface="Calibri"/>
                <a:hlinkClick r:id="rId16"/>
              </a:rPr>
              <a:t>https://www.newsbytesapp.com/news/auto/electric-vehicle-fires-in-india-causes-prevention-policy/story</a:t>
            </a:r>
            <a:endParaRPr sz="7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147" name="Google Shape;147;p14"/>
          <p:cNvSpPr txBox="1"/>
          <p:nvPr/>
        </p:nvSpPr>
        <p:spPr>
          <a:xfrm>
            <a:off x="1168113" y="3431025"/>
            <a:ext cx="5026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latin typeface="Calibri"/>
                <a:ea typeface="Calibri"/>
                <a:cs typeface="Calibri"/>
                <a:sym typeface="Calibri"/>
                <a:hlinkClick r:id="rId17"/>
              </a:rPr>
              <a:t>https://www.thenewsminute.com/article/chennai-store-gutted-blaze-after-okinawa-electric-scooters-catches-fire-162975</a:t>
            </a:r>
            <a:endParaRPr sz="6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p:txBody>
      </p:sp>
      <p:sp>
        <p:nvSpPr>
          <p:cNvPr id="148" name="Google Shape;148;p14"/>
          <p:cNvSpPr txBox="1"/>
          <p:nvPr/>
        </p:nvSpPr>
        <p:spPr>
          <a:xfrm>
            <a:off x="1232750" y="4699025"/>
            <a:ext cx="405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u="sng">
                <a:solidFill>
                  <a:schemeClr val="hlink"/>
                </a:solidFill>
                <a:hlinkClick r:id="rId18"/>
              </a:rPr>
              <a:t>https://auto.economictimes.indiatimes.com/news/two-wheelers/scooters-mopeds/ola-s1-pro-electric-scooter-catches-fire-in-pune-company-says-will-take-appropriate-action/90460999</a:t>
            </a:r>
            <a:endParaRPr sz="400"/>
          </a:p>
          <a:p>
            <a:pPr indent="0" lvl="0" marL="0" rtl="0" algn="l">
              <a:spcBef>
                <a:spcPts val="0"/>
              </a:spcBef>
              <a:spcAft>
                <a:spcPts val="0"/>
              </a:spcAft>
              <a:buNone/>
            </a:pPr>
            <a:r>
              <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9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27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2"/>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414" name="Google Shape;414;p32"/>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15" name="Google Shape;415;p32"/>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6" name="Google Shape;416;p32"/>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419" name="Google Shape;419;p32"/>
          <p:cNvSpPr txBox="1"/>
          <p:nvPr/>
        </p:nvSpPr>
        <p:spPr>
          <a:xfrm>
            <a:off x="281688" y="144750"/>
            <a:ext cx="8629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900">
              <a:solidFill>
                <a:schemeClr val="dk1"/>
              </a:solidFill>
              <a:latin typeface="Calibri"/>
              <a:ea typeface="Calibri"/>
              <a:cs typeface="Calibri"/>
              <a:sym typeface="Calibri"/>
            </a:endParaRPr>
          </a:p>
        </p:txBody>
      </p:sp>
      <p:sp>
        <p:nvSpPr>
          <p:cNvPr id="420" name="Google Shape;420;p32"/>
          <p:cNvSpPr txBox="1"/>
          <p:nvPr/>
        </p:nvSpPr>
        <p:spPr>
          <a:xfrm>
            <a:off x="63875" y="731350"/>
            <a:ext cx="8629200" cy="2632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300">
                <a:solidFill>
                  <a:schemeClr val="dk1"/>
                </a:solidFill>
                <a:latin typeface="Calibri"/>
                <a:ea typeface="Calibri"/>
                <a:cs typeface="Calibri"/>
                <a:sym typeface="Calibri"/>
              </a:rPr>
              <a:t>The Big </a:t>
            </a:r>
            <a:r>
              <a:rPr b="1" lang="en" sz="5300">
                <a:solidFill>
                  <a:schemeClr val="dk1"/>
                </a:solidFill>
                <a:latin typeface="Calibri"/>
                <a:ea typeface="Calibri"/>
                <a:cs typeface="Calibri"/>
                <a:sym typeface="Calibri"/>
              </a:rPr>
              <a:t>Step:</a:t>
            </a:r>
            <a:endParaRPr b="1" sz="5300">
              <a:solidFill>
                <a:schemeClr val="dk1"/>
              </a:solidFill>
              <a:latin typeface="Calibri"/>
              <a:ea typeface="Calibri"/>
              <a:cs typeface="Calibri"/>
              <a:sym typeface="Calibri"/>
            </a:endParaRPr>
          </a:p>
          <a:p>
            <a:pPr indent="0" lvl="0" marL="0" rtl="0" algn="ctr">
              <a:spcBef>
                <a:spcPts val="0"/>
              </a:spcBef>
              <a:spcAft>
                <a:spcPts val="0"/>
              </a:spcAft>
              <a:buNone/>
            </a:pPr>
            <a:r>
              <a:t/>
            </a:r>
            <a:endParaRPr b="1" sz="5300">
              <a:solidFill>
                <a:schemeClr val="dk1"/>
              </a:solidFill>
              <a:latin typeface="Calibri"/>
              <a:ea typeface="Calibri"/>
              <a:cs typeface="Calibri"/>
              <a:sym typeface="Calibri"/>
            </a:endParaRPr>
          </a:p>
          <a:p>
            <a:pPr indent="0" lvl="0" marL="0" rtl="0" algn="ctr">
              <a:spcBef>
                <a:spcPts val="0"/>
              </a:spcBef>
              <a:spcAft>
                <a:spcPts val="0"/>
              </a:spcAft>
              <a:buNone/>
            </a:pPr>
            <a:r>
              <a:rPr b="1" lang="en" sz="5300">
                <a:solidFill>
                  <a:srgbClr val="FFFF00"/>
                </a:solidFill>
                <a:highlight>
                  <a:srgbClr val="7030A0"/>
                </a:highlight>
                <a:latin typeface="Calibri"/>
                <a:ea typeface="Calibri"/>
                <a:cs typeface="Calibri"/>
                <a:sym typeface="Calibri"/>
              </a:rPr>
              <a:t> The Future</a:t>
            </a:r>
            <a:r>
              <a:rPr b="1" lang="en" sz="5300">
                <a:solidFill>
                  <a:srgbClr val="7030A0"/>
                </a:solidFill>
                <a:highlight>
                  <a:srgbClr val="7030A0"/>
                </a:highlight>
                <a:latin typeface="Calibri"/>
                <a:ea typeface="Calibri"/>
                <a:cs typeface="Calibri"/>
                <a:sym typeface="Calibri"/>
              </a:rPr>
              <a:t>e</a:t>
            </a:r>
            <a:r>
              <a:rPr b="1" lang="en" sz="5300">
                <a:solidFill>
                  <a:srgbClr val="FFFF00"/>
                </a:solidFill>
                <a:highlight>
                  <a:srgbClr val="7030A0"/>
                </a:highlight>
                <a:latin typeface="Calibri"/>
                <a:ea typeface="Calibri"/>
                <a:cs typeface="Calibri"/>
                <a:sym typeface="Calibri"/>
              </a:rPr>
              <a:t>  </a:t>
            </a:r>
            <a:endParaRPr b="1" sz="5300">
              <a:solidFill>
                <a:srgbClr val="FFFF00"/>
              </a:solidFill>
              <a:highlight>
                <a:srgbClr val="7030A0"/>
              </a:highlight>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3"/>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426" name="Google Shape;426;p33"/>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27" name="Google Shape;427;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428" name="Google Shape;428;p33"/>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431" name="Google Shape;431;p33"/>
          <p:cNvSpPr txBox="1"/>
          <p:nvPr/>
        </p:nvSpPr>
        <p:spPr>
          <a:xfrm>
            <a:off x="281688" y="144750"/>
            <a:ext cx="8629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900">
              <a:solidFill>
                <a:schemeClr val="dk1"/>
              </a:solidFill>
              <a:latin typeface="Calibri"/>
              <a:ea typeface="Calibri"/>
              <a:cs typeface="Calibri"/>
              <a:sym typeface="Calibri"/>
            </a:endParaRPr>
          </a:p>
        </p:txBody>
      </p:sp>
      <p:sp>
        <p:nvSpPr>
          <p:cNvPr id="432" name="Google Shape;432;p33"/>
          <p:cNvSpPr txBox="1"/>
          <p:nvPr/>
        </p:nvSpPr>
        <p:spPr>
          <a:xfrm>
            <a:off x="465100" y="731350"/>
            <a:ext cx="82281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dk1"/>
                </a:solidFill>
                <a:latin typeface="Calibri"/>
                <a:ea typeface="Calibri"/>
                <a:cs typeface="Calibri"/>
                <a:sym typeface="Calibri"/>
              </a:rPr>
              <a:t>Use of Cloud DATA</a:t>
            </a:r>
            <a:endParaRPr b="1" sz="32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chemeClr val="dk1"/>
                </a:solidFill>
                <a:latin typeface="Calibri"/>
                <a:ea typeface="Calibri"/>
                <a:cs typeface="Calibri"/>
                <a:sym typeface="Calibri"/>
              </a:rPr>
              <a:t>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a:p>
            <a:pPr indent="0" lvl="0" marL="0" rtl="0" algn="ctr">
              <a:spcBef>
                <a:spcPts val="0"/>
              </a:spcBef>
              <a:spcAft>
                <a:spcPts val="0"/>
              </a:spcAft>
              <a:buNone/>
            </a:pPr>
            <a:r>
              <a:t/>
            </a:r>
            <a:endParaRPr b="1" sz="3200">
              <a:solidFill>
                <a:schemeClr val="dk1"/>
              </a:solidFill>
              <a:latin typeface="Calibri"/>
              <a:ea typeface="Calibri"/>
              <a:cs typeface="Calibri"/>
              <a:sym typeface="Calibri"/>
            </a:endParaRPr>
          </a:p>
        </p:txBody>
      </p:sp>
      <p:sp>
        <p:nvSpPr>
          <p:cNvPr id="433" name="Google Shape;433;p33"/>
          <p:cNvSpPr/>
          <p:nvPr/>
        </p:nvSpPr>
        <p:spPr>
          <a:xfrm>
            <a:off x="18250" y="36475"/>
            <a:ext cx="9125700" cy="656700"/>
          </a:xfrm>
          <a:prstGeom prst="roundRect">
            <a:avLst>
              <a:gd fmla="val 16667" name="adj"/>
            </a:avLst>
          </a:prstGeom>
          <a:solidFill>
            <a:srgbClr val="703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txBox="1"/>
          <p:nvPr/>
        </p:nvSpPr>
        <p:spPr>
          <a:xfrm>
            <a:off x="3128075" y="41575"/>
            <a:ext cx="267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00"/>
                </a:solidFill>
                <a:latin typeface="Calibri"/>
                <a:ea typeface="Calibri"/>
                <a:cs typeface="Calibri"/>
                <a:sym typeface="Calibri"/>
              </a:rPr>
              <a:t>THE FUTURE</a:t>
            </a:r>
            <a:endParaRPr b="1" sz="3000">
              <a:solidFill>
                <a:srgbClr val="FFFF00"/>
              </a:solidFill>
              <a:latin typeface="Calibri"/>
              <a:ea typeface="Calibri"/>
              <a:cs typeface="Calibri"/>
              <a:sym typeface="Calibri"/>
            </a:endParaRPr>
          </a:p>
        </p:txBody>
      </p:sp>
      <p:sp>
        <p:nvSpPr>
          <p:cNvPr id="435" name="Google Shape;435;p33"/>
          <p:cNvSpPr txBox="1"/>
          <p:nvPr/>
        </p:nvSpPr>
        <p:spPr>
          <a:xfrm>
            <a:off x="4851900" y="1446625"/>
            <a:ext cx="37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Calibri"/>
              <a:ea typeface="Calibri"/>
              <a:cs typeface="Calibri"/>
              <a:sym typeface="Calibri"/>
            </a:endParaRPr>
          </a:p>
        </p:txBody>
      </p:sp>
      <p:pic>
        <p:nvPicPr>
          <p:cNvPr id="436" name="Google Shape;436;p33"/>
          <p:cNvPicPr preferRelativeResize="0"/>
          <p:nvPr/>
        </p:nvPicPr>
        <p:blipFill>
          <a:blip r:embed="rId4">
            <a:alphaModFix/>
          </a:blip>
          <a:stretch>
            <a:fillRect/>
          </a:stretch>
        </p:blipFill>
        <p:spPr>
          <a:xfrm>
            <a:off x="63450" y="1575500"/>
            <a:ext cx="4268399" cy="2674275"/>
          </a:xfrm>
          <a:prstGeom prst="rect">
            <a:avLst/>
          </a:prstGeom>
          <a:noFill/>
          <a:ln>
            <a:noFill/>
          </a:ln>
        </p:spPr>
      </p:pic>
      <p:sp>
        <p:nvSpPr>
          <p:cNvPr id="437" name="Google Shape;437;p33"/>
          <p:cNvSpPr txBox="1"/>
          <p:nvPr/>
        </p:nvSpPr>
        <p:spPr>
          <a:xfrm>
            <a:off x="4331850" y="1313225"/>
            <a:ext cx="4605600" cy="3447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b="1" lang="en" sz="1800" u="sng">
                <a:solidFill>
                  <a:schemeClr val="dk1"/>
                </a:solidFill>
                <a:latin typeface="Calibri"/>
                <a:ea typeface="Calibri"/>
                <a:cs typeface="Calibri"/>
                <a:sym typeface="Calibri"/>
              </a:rPr>
              <a:t>Now with this data we can do much more:</a:t>
            </a:r>
            <a:endParaRPr b="1" sz="1800" u="sng">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b="1" lang="en" sz="1800">
                <a:solidFill>
                  <a:schemeClr val="dk1"/>
                </a:solidFill>
                <a:latin typeface="Calibri"/>
                <a:ea typeface="Calibri"/>
                <a:cs typeface="Calibri"/>
                <a:sym typeface="Calibri"/>
              </a:rPr>
              <a:t>Analysis of preventive maintenance, Condition monitoring, and accident prevention.</a:t>
            </a:r>
            <a:endParaRPr b="1"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b="1" lang="en" sz="1800">
                <a:solidFill>
                  <a:schemeClr val="dk1"/>
                </a:solidFill>
                <a:latin typeface="Calibri"/>
                <a:ea typeface="Calibri"/>
                <a:cs typeface="Calibri"/>
                <a:sym typeface="Calibri"/>
              </a:rPr>
              <a:t>Date and time of the data will help us to predict the future possibilities of battery fire.</a:t>
            </a:r>
            <a:endParaRPr b="1"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b="1" lang="en" sz="1800">
                <a:solidFill>
                  <a:schemeClr val="dk1"/>
                </a:solidFill>
                <a:latin typeface="Calibri"/>
                <a:ea typeface="Calibri"/>
                <a:cs typeface="Calibri"/>
                <a:sym typeface="Calibri"/>
              </a:rPr>
              <a:t>Data can be studied to find possible solutions or measures, before the actual accident occurs.</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4"/>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443" name="Google Shape;443;p34"/>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44" name="Google Shape;444;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5" name="Google Shape;445;p34"/>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448" name="Google Shape;448;p34"/>
          <p:cNvSpPr txBox="1"/>
          <p:nvPr/>
        </p:nvSpPr>
        <p:spPr>
          <a:xfrm>
            <a:off x="281688" y="144750"/>
            <a:ext cx="8629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900">
              <a:solidFill>
                <a:schemeClr val="dk1"/>
              </a:solidFill>
              <a:latin typeface="Calibri"/>
              <a:ea typeface="Calibri"/>
              <a:cs typeface="Calibri"/>
              <a:sym typeface="Calibri"/>
            </a:endParaRPr>
          </a:p>
        </p:txBody>
      </p:sp>
      <p:sp>
        <p:nvSpPr>
          <p:cNvPr id="449" name="Google Shape;449;p34"/>
          <p:cNvSpPr txBox="1"/>
          <p:nvPr/>
        </p:nvSpPr>
        <p:spPr>
          <a:xfrm>
            <a:off x="117900" y="1552125"/>
            <a:ext cx="8629200" cy="2632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300">
                <a:solidFill>
                  <a:schemeClr val="dk1"/>
                </a:solidFill>
                <a:latin typeface="Calibri"/>
                <a:ea typeface="Calibri"/>
                <a:cs typeface="Calibri"/>
                <a:sym typeface="Calibri"/>
              </a:rPr>
              <a:t>Business Opportunities</a:t>
            </a:r>
            <a:endParaRPr b="1" sz="5300">
              <a:solidFill>
                <a:schemeClr val="dk1"/>
              </a:solidFill>
              <a:latin typeface="Calibri"/>
              <a:ea typeface="Calibri"/>
              <a:cs typeface="Calibri"/>
              <a:sym typeface="Calibri"/>
            </a:endParaRPr>
          </a:p>
          <a:p>
            <a:pPr indent="0" lvl="0" marL="0" rtl="0" algn="ctr">
              <a:spcBef>
                <a:spcPts val="0"/>
              </a:spcBef>
              <a:spcAft>
                <a:spcPts val="0"/>
              </a:spcAft>
              <a:buNone/>
            </a:pPr>
            <a:r>
              <a:t/>
            </a:r>
            <a:endParaRPr b="1" sz="5300">
              <a:solidFill>
                <a:schemeClr val="dk1"/>
              </a:solidFill>
              <a:latin typeface="Calibri"/>
              <a:ea typeface="Calibri"/>
              <a:cs typeface="Calibri"/>
              <a:sym typeface="Calibri"/>
            </a:endParaRPr>
          </a:p>
          <a:p>
            <a:pPr indent="0" lvl="0" marL="0" rtl="0" algn="ctr">
              <a:spcBef>
                <a:spcPts val="0"/>
              </a:spcBef>
              <a:spcAft>
                <a:spcPts val="0"/>
              </a:spcAft>
              <a:buNone/>
            </a:pPr>
            <a:r>
              <a:t/>
            </a:r>
            <a:endParaRPr b="1" sz="5300">
              <a:solidFill>
                <a:srgbClr val="FFFF00"/>
              </a:solidFill>
              <a:highlight>
                <a:srgbClr val="7030A0"/>
              </a:highlight>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5"/>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455" name="Google Shape;455;p35"/>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56" name="Google Shape;456;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7" name="Google Shape;457;p35"/>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460" name="Google Shape;460;p35"/>
          <p:cNvSpPr txBox="1"/>
          <p:nvPr/>
        </p:nvSpPr>
        <p:spPr>
          <a:xfrm>
            <a:off x="3339300" y="-24925"/>
            <a:ext cx="246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u="sng">
                <a:solidFill>
                  <a:schemeClr val="dk1"/>
                </a:solidFill>
                <a:latin typeface="Calibri"/>
                <a:ea typeface="Calibri"/>
                <a:cs typeface="Calibri"/>
                <a:sym typeface="Calibri"/>
              </a:rPr>
              <a:t>What’s Next???</a:t>
            </a:r>
            <a:endParaRPr b="1" sz="2400" u="sng">
              <a:solidFill>
                <a:schemeClr val="dk1"/>
              </a:solidFill>
              <a:latin typeface="Calibri"/>
              <a:ea typeface="Calibri"/>
              <a:cs typeface="Calibri"/>
              <a:sym typeface="Calibri"/>
            </a:endParaRPr>
          </a:p>
        </p:txBody>
      </p:sp>
      <p:pic>
        <p:nvPicPr>
          <p:cNvPr id="461" name="Google Shape;461;p35"/>
          <p:cNvPicPr preferRelativeResize="0"/>
          <p:nvPr/>
        </p:nvPicPr>
        <p:blipFill>
          <a:blip r:embed="rId4">
            <a:alphaModFix amt="71000"/>
          </a:blip>
          <a:stretch>
            <a:fillRect/>
          </a:stretch>
        </p:blipFill>
        <p:spPr>
          <a:xfrm>
            <a:off x="626992" y="3744792"/>
            <a:ext cx="2929700" cy="1022800"/>
          </a:xfrm>
          <a:prstGeom prst="rect">
            <a:avLst/>
          </a:prstGeom>
          <a:noFill/>
          <a:ln>
            <a:noFill/>
          </a:ln>
        </p:spPr>
      </p:pic>
      <p:pic>
        <p:nvPicPr>
          <p:cNvPr id="462" name="Google Shape;462;p35"/>
          <p:cNvPicPr preferRelativeResize="0"/>
          <p:nvPr/>
        </p:nvPicPr>
        <p:blipFill>
          <a:blip r:embed="rId5">
            <a:alphaModFix/>
          </a:blip>
          <a:stretch>
            <a:fillRect/>
          </a:stretch>
        </p:blipFill>
        <p:spPr>
          <a:xfrm>
            <a:off x="5882500" y="3640225"/>
            <a:ext cx="2126726" cy="1231950"/>
          </a:xfrm>
          <a:prstGeom prst="rect">
            <a:avLst/>
          </a:prstGeom>
          <a:noFill/>
          <a:ln>
            <a:noFill/>
          </a:ln>
        </p:spPr>
      </p:pic>
      <p:pic>
        <p:nvPicPr>
          <p:cNvPr id="463" name="Google Shape;463;p35"/>
          <p:cNvPicPr preferRelativeResize="0"/>
          <p:nvPr/>
        </p:nvPicPr>
        <p:blipFill rotWithShape="1">
          <a:blip r:embed="rId6">
            <a:alphaModFix amt="55000"/>
          </a:blip>
          <a:srcRect b="0" l="13309" r="16637" t="0"/>
          <a:stretch/>
        </p:blipFill>
        <p:spPr>
          <a:xfrm>
            <a:off x="3784150" y="3439750"/>
            <a:ext cx="1704325" cy="1703150"/>
          </a:xfrm>
          <a:prstGeom prst="rect">
            <a:avLst/>
          </a:prstGeom>
          <a:noFill/>
          <a:ln>
            <a:noFill/>
          </a:ln>
        </p:spPr>
      </p:pic>
      <p:sp>
        <p:nvSpPr>
          <p:cNvPr id="464" name="Google Shape;464;p35"/>
          <p:cNvSpPr txBox="1"/>
          <p:nvPr/>
        </p:nvSpPr>
        <p:spPr>
          <a:xfrm>
            <a:off x="479675" y="529175"/>
            <a:ext cx="8427300" cy="267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900" u="sng">
                <a:solidFill>
                  <a:schemeClr val="dk1"/>
                </a:solidFill>
                <a:latin typeface="Calibri"/>
                <a:ea typeface="Calibri"/>
                <a:cs typeface="Calibri"/>
                <a:sym typeface="Calibri"/>
              </a:rPr>
              <a:t>Future Plans:</a:t>
            </a:r>
            <a:endParaRPr b="1" sz="1900" u="sng">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800" u="sng">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b="1" lang="en" sz="1800">
                <a:solidFill>
                  <a:schemeClr val="dk1"/>
                </a:solidFill>
                <a:latin typeface="Calibri"/>
                <a:ea typeface="Calibri"/>
                <a:cs typeface="Calibri"/>
                <a:sym typeface="Calibri"/>
              </a:rPr>
              <a:t>Analyzing and applying the concepts of Data Science and Machine Learning to get the best out of this data.</a:t>
            </a:r>
            <a:endParaRPr b="1" sz="1800">
              <a:solidFill>
                <a:schemeClr val="dk1"/>
              </a:solidFill>
              <a:latin typeface="Calibri"/>
              <a:ea typeface="Calibri"/>
              <a:cs typeface="Calibri"/>
              <a:sym typeface="Calibri"/>
            </a:endParaRPr>
          </a:p>
          <a:p>
            <a:pPr indent="-342900" lvl="0" marL="457200" rtl="0" algn="l">
              <a:spcBef>
                <a:spcPts val="1000"/>
              </a:spcBef>
              <a:spcAft>
                <a:spcPts val="0"/>
              </a:spcAft>
              <a:buClr>
                <a:schemeClr val="dk1"/>
              </a:buClr>
              <a:buSzPts val="1800"/>
              <a:buFont typeface="Calibri"/>
              <a:buChar char="●"/>
            </a:pPr>
            <a:r>
              <a:rPr b="1" lang="en" sz="1800">
                <a:solidFill>
                  <a:schemeClr val="dk1"/>
                </a:solidFill>
                <a:latin typeface="Calibri"/>
                <a:ea typeface="Calibri"/>
                <a:cs typeface="Calibri"/>
                <a:sym typeface="Calibri"/>
              </a:rPr>
              <a:t>Joining hands with private companies and government bodies to help them with this data to Predict, Prepare and Perform the better and more feasible solution for the coming massive EV Boom.</a:t>
            </a:r>
            <a:endParaRPr b="1" sz="1800">
              <a:solidFill>
                <a:schemeClr val="dk1"/>
              </a:solidFill>
              <a:latin typeface="Calibri"/>
              <a:ea typeface="Calibri"/>
              <a:cs typeface="Calibri"/>
              <a:sym typeface="Calibri"/>
            </a:endParaRPr>
          </a:p>
          <a:p>
            <a:pPr indent="0" lvl="0" marL="457200" rtl="0" algn="l">
              <a:spcBef>
                <a:spcPts val="1000"/>
              </a:spcBef>
              <a:spcAft>
                <a:spcPts val="1000"/>
              </a:spcAft>
              <a:buNone/>
            </a:pPr>
            <a:r>
              <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6"/>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470" name="Google Shape;470;p36"/>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71" name="Google Shape;471;p36"/>
          <p:cNvPicPr preferRelativeResize="0"/>
          <p:nvPr/>
        </p:nvPicPr>
        <p:blipFill>
          <a:blip r:embed="rId3">
            <a:alphaModFix/>
          </a:blip>
          <a:stretch>
            <a:fillRect/>
          </a:stretch>
        </p:blipFill>
        <p:spPr>
          <a:xfrm>
            <a:off x="0" y="0"/>
            <a:ext cx="9144000" cy="5143500"/>
          </a:xfrm>
          <a:prstGeom prst="rect">
            <a:avLst/>
          </a:prstGeom>
          <a:noFill/>
          <a:ln>
            <a:noFill/>
          </a:ln>
        </p:spPr>
      </p:pic>
      <p:sp>
        <p:nvSpPr>
          <p:cNvPr id="472" name="Google Shape;472;p36"/>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475" name="Google Shape;475;p36"/>
          <p:cNvSpPr txBox="1"/>
          <p:nvPr/>
        </p:nvSpPr>
        <p:spPr>
          <a:xfrm>
            <a:off x="3339300" y="-24925"/>
            <a:ext cx="2465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400" u="sng">
              <a:solidFill>
                <a:schemeClr val="dk1"/>
              </a:solidFill>
              <a:latin typeface="Calibri"/>
              <a:ea typeface="Calibri"/>
              <a:cs typeface="Calibri"/>
              <a:sym typeface="Calibri"/>
            </a:endParaRPr>
          </a:p>
        </p:txBody>
      </p:sp>
      <p:sp>
        <p:nvSpPr>
          <p:cNvPr id="476" name="Google Shape;476;p36"/>
          <p:cNvSpPr txBox="1"/>
          <p:nvPr/>
        </p:nvSpPr>
        <p:spPr>
          <a:xfrm>
            <a:off x="1640900" y="7650"/>
            <a:ext cx="6212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00">
              <a:latin typeface="Calibri"/>
              <a:ea typeface="Calibri"/>
              <a:cs typeface="Calibri"/>
              <a:sym typeface="Calibri"/>
            </a:endParaRPr>
          </a:p>
        </p:txBody>
      </p:sp>
      <p:sp>
        <p:nvSpPr>
          <p:cNvPr id="477" name="Google Shape;477;p36"/>
          <p:cNvSpPr txBox="1"/>
          <p:nvPr/>
        </p:nvSpPr>
        <p:spPr>
          <a:xfrm>
            <a:off x="884600" y="160500"/>
            <a:ext cx="7840500" cy="330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900">
                <a:solidFill>
                  <a:srgbClr val="A61C00"/>
                </a:solidFill>
                <a:latin typeface="Lobster"/>
                <a:ea typeface="Lobster"/>
                <a:cs typeface="Lobster"/>
                <a:sym typeface="Lobster"/>
              </a:rPr>
              <a:t>Thank You!</a:t>
            </a:r>
            <a:endParaRPr sz="3900">
              <a:solidFill>
                <a:srgbClr val="A61C00"/>
              </a:solidFill>
              <a:latin typeface="Lobster"/>
              <a:ea typeface="Lobster"/>
              <a:cs typeface="Lobster"/>
              <a:sym typeface="Lobster"/>
            </a:endParaRPr>
          </a:p>
          <a:p>
            <a:pPr indent="0" lvl="0" marL="0" rtl="0" algn="ctr">
              <a:spcBef>
                <a:spcPts val="0"/>
              </a:spcBef>
              <a:spcAft>
                <a:spcPts val="0"/>
              </a:spcAft>
              <a:buNone/>
            </a:pPr>
            <a:r>
              <a:t/>
            </a:r>
            <a:endParaRPr sz="3900">
              <a:solidFill>
                <a:srgbClr val="A61C00"/>
              </a:solidFill>
              <a:latin typeface="Lobster"/>
              <a:ea typeface="Lobster"/>
              <a:cs typeface="Lobster"/>
              <a:sym typeface="Lobster"/>
            </a:endParaRPr>
          </a:p>
          <a:p>
            <a:pPr indent="0" lvl="0" marL="0" rtl="0" algn="l">
              <a:spcBef>
                <a:spcPts val="0"/>
              </a:spcBef>
              <a:spcAft>
                <a:spcPts val="0"/>
              </a:spcAft>
              <a:buNone/>
            </a:pPr>
            <a:r>
              <a:rPr lang="en" sz="2500">
                <a:solidFill>
                  <a:srgbClr val="A61C00"/>
                </a:solidFill>
                <a:latin typeface="Lobster"/>
                <a:ea typeface="Lobster"/>
                <a:cs typeface="Lobster"/>
                <a:sym typeface="Lobster"/>
              </a:rPr>
              <a:t>For Any Questions please contact:  </a:t>
            </a:r>
            <a:endParaRPr sz="2500">
              <a:solidFill>
                <a:srgbClr val="A61C00"/>
              </a:solidFill>
              <a:latin typeface="Lobster"/>
              <a:ea typeface="Lobster"/>
              <a:cs typeface="Lobster"/>
              <a:sym typeface="Lobster"/>
            </a:endParaRPr>
          </a:p>
          <a:p>
            <a:pPr indent="0" lvl="0" marL="0" rtl="0" algn="ctr">
              <a:spcBef>
                <a:spcPts val="0"/>
              </a:spcBef>
              <a:spcAft>
                <a:spcPts val="0"/>
              </a:spcAft>
              <a:buNone/>
            </a:pPr>
            <a:r>
              <a:rPr lang="en" sz="2500" u="sng">
                <a:solidFill>
                  <a:schemeClr val="hlink"/>
                </a:solidFill>
                <a:hlinkClick r:id="rId4"/>
              </a:rPr>
              <a:t>anuj18330@iiitd.ac.in</a:t>
            </a:r>
            <a:endParaRPr sz="2500">
              <a:solidFill>
                <a:srgbClr val="A61C00"/>
              </a:solidFill>
            </a:endParaRPr>
          </a:p>
          <a:p>
            <a:pPr indent="0" lvl="0" marL="0" rtl="0" algn="ctr">
              <a:spcBef>
                <a:spcPts val="0"/>
              </a:spcBef>
              <a:spcAft>
                <a:spcPts val="0"/>
              </a:spcAft>
              <a:buNone/>
            </a:pPr>
            <a:r>
              <a:t/>
            </a:r>
            <a:endParaRPr sz="2500">
              <a:solidFill>
                <a:srgbClr val="A61C00"/>
              </a:solidFill>
            </a:endParaRPr>
          </a:p>
          <a:p>
            <a:pPr indent="0" lvl="0" marL="0" rtl="0" algn="ctr">
              <a:spcBef>
                <a:spcPts val="0"/>
              </a:spcBef>
              <a:spcAft>
                <a:spcPts val="0"/>
              </a:spcAft>
              <a:buNone/>
            </a:pPr>
            <a:r>
              <a:rPr lang="en" sz="2500">
                <a:solidFill>
                  <a:srgbClr val="A61C00"/>
                </a:solidFill>
              </a:rPr>
              <a:t> </a:t>
            </a:r>
            <a:r>
              <a:rPr lang="en" sz="2500" u="sng">
                <a:solidFill>
                  <a:schemeClr val="hlink"/>
                </a:solidFill>
                <a:hlinkClick r:id="rId5"/>
              </a:rPr>
              <a:t>bandhaniya21116@iiitd.ac.in</a:t>
            </a:r>
            <a:endParaRPr sz="2500">
              <a:solidFill>
                <a:srgbClr val="A61C00"/>
              </a:solidFill>
            </a:endParaRPr>
          </a:p>
          <a:p>
            <a:pPr indent="0" lvl="0" marL="0" rtl="0" algn="l">
              <a:spcBef>
                <a:spcPts val="0"/>
              </a:spcBef>
              <a:spcAft>
                <a:spcPts val="0"/>
              </a:spcAft>
              <a:buNone/>
            </a:pPr>
            <a:r>
              <a:t/>
            </a:r>
            <a:endParaRPr sz="2500">
              <a:solidFill>
                <a:srgbClr val="A61C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0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54" name="Google Shape;154;p15"/>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55" name="Google Shape;155;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6" name="Google Shape;156;p15"/>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txBox="1"/>
          <p:nvPr/>
        </p:nvSpPr>
        <p:spPr>
          <a:xfrm>
            <a:off x="382650" y="-6375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u="sng">
                <a:latin typeface="Calibri"/>
                <a:ea typeface="Calibri"/>
                <a:cs typeface="Calibri"/>
                <a:sym typeface="Calibri"/>
              </a:rPr>
              <a:t>The Research</a:t>
            </a:r>
            <a:endParaRPr b="1" sz="2200" u="sng">
              <a:latin typeface="Calibri"/>
              <a:ea typeface="Calibri"/>
              <a:cs typeface="Calibri"/>
              <a:sym typeface="Calibri"/>
            </a:endParaRPr>
          </a:p>
        </p:txBody>
      </p:sp>
      <p:pic>
        <p:nvPicPr>
          <p:cNvPr id="159" name="Google Shape;159;p15"/>
          <p:cNvPicPr preferRelativeResize="0"/>
          <p:nvPr/>
        </p:nvPicPr>
        <p:blipFill rotWithShape="1">
          <a:blip r:embed="rId4">
            <a:alphaModFix/>
          </a:blip>
          <a:srcRect b="16180" l="4030" r="0" t="7785"/>
          <a:stretch/>
        </p:blipFill>
        <p:spPr>
          <a:xfrm>
            <a:off x="208463" y="520725"/>
            <a:ext cx="8775677" cy="3910775"/>
          </a:xfrm>
          <a:prstGeom prst="rect">
            <a:avLst/>
          </a:prstGeom>
          <a:noFill/>
          <a:ln>
            <a:noFill/>
          </a:ln>
        </p:spPr>
      </p:pic>
      <p:sp>
        <p:nvSpPr>
          <p:cNvPr id="160" name="Google Shape;160;p15"/>
          <p:cNvSpPr txBox="1"/>
          <p:nvPr/>
        </p:nvSpPr>
        <p:spPr>
          <a:xfrm>
            <a:off x="2728800" y="4492775"/>
            <a:ext cx="4814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00" u="sng">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6"/>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66" name="Google Shape;166;p16"/>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67" name="Google Shape;167;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8" name="Google Shape;168;p16"/>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txBox="1"/>
          <p:nvPr/>
        </p:nvSpPr>
        <p:spPr>
          <a:xfrm>
            <a:off x="382650" y="0"/>
            <a:ext cx="84273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200" u="sng">
                <a:solidFill>
                  <a:schemeClr val="dk1"/>
                </a:solidFill>
                <a:latin typeface="Calibri"/>
                <a:ea typeface="Calibri"/>
                <a:cs typeface="Calibri"/>
                <a:sym typeface="Calibri"/>
              </a:rPr>
              <a:t>Is EV Scooter Fire Inevitable???</a:t>
            </a:r>
            <a:endParaRPr b="1" sz="2200" u="sng">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b="1" sz="2200" u="sng">
              <a:solidFill>
                <a:schemeClr val="dk1"/>
              </a:solidFill>
              <a:latin typeface="Calibri"/>
              <a:ea typeface="Calibri"/>
              <a:cs typeface="Calibri"/>
              <a:sym typeface="Calibri"/>
            </a:endParaRPr>
          </a:p>
          <a:p>
            <a:pPr indent="0" lvl="0" marL="0" rtl="0" algn="ctr">
              <a:spcBef>
                <a:spcPts val="0"/>
              </a:spcBef>
              <a:spcAft>
                <a:spcPts val="0"/>
              </a:spcAft>
              <a:buNone/>
            </a:pPr>
            <a:r>
              <a:t/>
            </a:r>
            <a:endParaRPr b="1" sz="2200" u="sng">
              <a:latin typeface="Calibri"/>
              <a:ea typeface="Calibri"/>
              <a:cs typeface="Calibri"/>
              <a:sym typeface="Calibri"/>
            </a:endParaRPr>
          </a:p>
        </p:txBody>
      </p:sp>
      <p:pic>
        <p:nvPicPr>
          <p:cNvPr id="171" name="Google Shape;171;p16"/>
          <p:cNvPicPr preferRelativeResize="0"/>
          <p:nvPr/>
        </p:nvPicPr>
        <p:blipFill rotWithShape="1">
          <a:blip r:embed="rId4">
            <a:alphaModFix/>
          </a:blip>
          <a:srcRect b="6548" l="8172" r="0" t="3740"/>
          <a:stretch/>
        </p:blipFill>
        <p:spPr>
          <a:xfrm>
            <a:off x="382650" y="523200"/>
            <a:ext cx="4296950" cy="2832904"/>
          </a:xfrm>
          <a:prstGeom prst="rect">
            <a:avLst/>
          </a:prstGeom>
          <a:noFill/>
          <a:ln>
            <a:noFill/>
          </a:ln>
          <a:effectLst>
            <a:outerShdw blurRad="57150" rotWithShape="0" algn="bl" dir="5400000" dist="19050">
              <a:srgbClr val="000000">
                <a:alpha val="50000"/>
              </a:srgbClr>
            </a:outerShdw>
          </a:effectLst>
        </p:spPr>
      </p:pic>
      <p:sp>
        <p:nvSpPr>
          <p:cNvPr id="172" name="Google Shape;172;p16"/>
          <p:cNvSpPr txBox="1"/>
          <p:nvPr/>
        </p:nvSpPr>
        <p:spPr>
          <a:xfrm>
            <a:off x="4867200" y="1200600"/>
            <a:ext cx="4187100" cy="1662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600" u="sng">
                <a:latin typeface="Calibri"/>
                <a:ea typeface="Calibri"/>
                <a:cs typeface="Calibri"/>
                <a:sym typeface="Calibri"/>
              </a:rPr>
              <a:t>Key Reasons for EV Scooters Catching Fire:</a:t>
            </a:r>
            <a:endParaRPr b="1" sz="1600" u="sng">
              <a:latin typeface="Calibri"/>
              <a:ea typeface="Calibri"/>
              <a:cs typeface="Calibri"/>
              <a:sym typeface="Calibri"/>
            </a:endParaRPr>
          </a:p>
          <a:p>
            <a:pPr indent="0" lvl="0" marL="0" rtl="0" algn="just">
              <a:spcBef>
                <a:spcPts val="0"/>
              </a:spcBef>
              <a:spcAft>
                <a:spcPts val="0"/>
              </a:spcAft>
              <a:buNone/>
            </a:pPr>
            <a:r>
              <a:t/>
            </a:r>
            <a:endParaRPr b="1" sz="1600" u="sng">
              <a:latin typeface="Calibri"/>
              <a:ea typeface="Calibri"/>
              <a:cs typeface="Calibri"/>
              <a:sym typeface="Calibri"/>
            </a:endParaRPr>
          </a:p>
          <a:p>
            <a:pPr indent="-330200" lvl="0" marL="457200" rtl="0" algn="just">
              <a:lnSpc>
                <a:spcPct val="100000"/>
              </a:lnSpc>
              <a:spcBef>
                <a:spcPts val="0"/>
              </a:spcBef>
              <a:spcAft>
                <a:spcPts val="0"/>
              </a:spcAft>
              <a:buSzPts val="1600"/>
              <a:buFont typeface="Calibri"/>
              <a:buChar char="●"/>
            </a:pPr>
            <a:r>
              <a:rPr b="1" lang="en" sz="1600">
                <a:latin typeface="Calibri"/>
                <a:ea typeface="Calibri"/>
                <a:cs typeface="Calibri"/>
                <a:sym typeface="Calibri"/>
              </a:rPr>
              <a:t>Don’t have enough space for a better cooling system like EV Cars.</a:t>
            </a:r>
            <a:endParaRPr b="1" sz="1600">
              <a:latin typeface="Calibri"/>
              <a:ea typeface="Calibri"/>
              <a:cs typeface="Calibri"/>
              <a:sym typeface="Calibri"/>
            </a:endParaRPr>
          </a:p>
          <a:p>
            <a:pPr indent="0" lvl="0" marL="457200" rtl="0" algn="just">
              <a:lnSpc>
                <a:spcPct val="100000"/>
              </a:lnSpc>
              <a:spcBef>
                <a:spcPts val="0"/>
              </a:spcBef>
              <a:spcAft>
                <a:spcPts val="0"/>
              </a:spcAft>
              <a:buNone/>
            </a:pPr>
            <a:r>
              <a:t/>
            </a:r>
            <a:endParaRPr b="1" sz="1600">
              <a:latin typeface="Calibri"/>
              <a:ea typeface="Calibri"/>
              <a:cs typeface="Calibri"/>
              <a:sym typeface="Calibri"/>
            </a:endParaRPr>
          </a:p>
          <a:p>
            <a:pPr indent="-330200" lvl="0" marL="457200" rtl="0" algn="just">
              <a:lnSpc>
                <a:spcPct val="115000"/>
              </a:lnSpc>
              <a:spcBef>
                <a:spcPts val="0"/>
              </a:spcBef>
              <a:spcAft>
                <a:spcPts val="0"/>
              </a:spcAft>
              <a:buSzPts val="1600"/>
              <a:buFont typeface="Calibri"/>
              <a:buChar char="●"/>
            </a:pPr>
            <a:r>
              <a:rPr b="1" lang="en" sz="1600">
                <a:latin typeface="Calibri"/>
                <a:ea typeface="Calibri"/>
                <a:cs typeface="Calibri"/>
                <a:sym typeface="Calibri"/>
              </a:rPr>
              <a:t>Ambient heating in </a:t>
            </a:r>
            <a:r>
              <a:rPr b="1" lang="en" sz="1600">
                <a:latin typeface="Calibri"/>
                <a:ea typeface="Calibri"/>
                <a:cs typeface="Calibri"/>
                <a:sym typeface="Calibri"/>
              </a:rPr>
              <a:t>country</a:t>
            </a:r>
            <a:r>
              <a:rPr b="1" lang="en" sz="1600">
                <a:latin typeface="Calibri"/>
                <a:ea typeface="Calibri"/>
                <a:cs typeface="Calibri"/>
                <a:sym typeface="Calibri"/>
              </a:rPr>
              <a:t> like India.</a:t>
            </a:r>
            <a:endParaRPr b="1" sz="1600">
              <a:latin typeface="Calibri"/>
              <a:ea typeface="Calibri"/>
              <a:cs typeface="Calibri"/>
              <a:sym typeface="Calibri"/>
            </a:endParaRPr>
          </a:p>
        </p:txBody>
      </p:sp>
      <p:pic>
        <p:nvPicPr>
          <p:cNvPr id="173" name="Google Shape;173;p16"/>
          <p:cNvPicPr preferRelativeResize="0"/>
          <p:nvPr/>
        </p:nvPicPr>
        <p:blipFill rotWithShape="1">
          <a:blip r:embed="rId5">
            <a:alphaModFix/>
          </a:blip>
          <a:srcRect b="0" l="10834" r="15760" t="10698"/>
          <a:stretch/>
        </p:blipFill>
        <p:spPr>
          <a:xfrm>
            <a:off x="6816450" y="3560050"/>
            <a:ext cx="2237850" cy="1509050"/>
          </a:xfrm>
          <a:prstGeom prst="rect">
            <a:avLst/>
          </a:prstGeom>
          <a:noFill/>
          <a:ln>
            <a:noFill/>
          </a:ln>
          <a:effectLst>
            <a:outerShdw blurRad="57150" rotWithShape="0" algn="bl" dir="5400000" dist="19050">
              <a:srgbClr val="000000">
                <a:alpha val="50000"/>
              </a:srgbClr>
            </a:outerShdw>
          </a:effectLst>
        </p:spPr>
      </p:pic>
      <p:sp>
        <p:nvSpPr>
          <p:cNvPr id="174" name="Google Shape;174;p16"/>
          <p:cNvSpPr txBox="1"/>
          <p:nvPr/>
        </p:nvSpPr>
        <p:spPr>
          <a:xfrm>
            <a:off x="382650" y="3264250"/>
            <a:ext cx="429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1155CC"/>
                </a:solidFill>
              </a:rPr>
              <a:t>IDTechEx Report, “Thermal Management for Electric Vehicles 2021-2031” (www.IDTechEx.com/TMEV) (PRNewsfoto/IDTechEx)</a:t>
            </a:r>
            <a:endParaRPr sz="700">
              <a:solidFill>
                <a:srgbClr val="1155CC"/>
              </a:solidFill>
            </a:endParaRPr>
          </a:p>
          <a:p>
            <a:pPr indent="0" lvl="0" marL="0" rtl="0" algn="l">
              <a:spcBef>
                <a:spcPts val="0"/>
              </a:spcBef>
              <a:spcAft>
                <a:spcPts val="0"/>
              </a:spcAft>
              <a:buNone/>
            </a:pPr>
            <a:r>
              <a:t/>
            </a:r>
            <a:endParaRPr sz="1000">
              <a:solidFill>
                <a:srgbClr val="1155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5000"/>
                                        <p:tgtEl>
                                          <p:spTgt spid="1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7"/>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80" name="Google Shape;180;p17"/>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81" name="Google Shape;181;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2" name="Google Shape;182;p17"/>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185" name="Google Shape;185;p17"/>
          <p:cNvSpPr txBox="1"/>
          <p:nvPr/>
        </p:nvSpPr>
        <p:spPr>
          <a:xfrm>
            <a:off x="281688" y="144750"/>
            <a:ext cx="8629200" cy="152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dk1"/>
                </a:solidFill>
                <a:latin typeface="Calibri"/>
                <a:ea typeface="Calibri"/>
                <a:cs typeface="Calibri"/>
                <a:sym typeface="Calibri"/>
              </a:rPr>
              <a:t>Is there Any Solution </a:t>
            </a:r>
            <a:endParaRPr b="1" sz="2900">
              <a:solidFill>
                <a:schemeClr val="dk1"/>
              </a:solidFill>
              <a:latin typeface="Calibri"/>
              <a:ea typeface="Calibri"/>
              <a:cs typeface="Calibri"/>
              <a:sym typeface="Calibri"/>
            </a:endParaRPr>
          </a:p>
          <a:p>
            <a:pPr indent="0" lvl="0" marL="0" rtl="0" algn="ctr">
              <a:spcBef>
                <a:spcPts val="0"/>
              </a:spcBef>
              <a:spcAft>
                <a:spcPts val="0"/>
              </a:spcAft>
              <a:buNone/>
            </a:pPr>
            <a:r>
              <a:rPr b="1" lang="en" sz="2900">
                <a:solidFill>
                  <a:schemeClr val="dk1"/>
                </a:solidFill>
                <a:latin typeface="Calibri"/>
                <a:ea typeface="Calibri"/>
                <a:cs typeface="Calibri"/>
                <a:sym typeface="Calibri"/>
              </a:rPr>
              <a:t>for </a:t>
            </a:r>
            <a:endParaRPr b="1" sz="2900">
              <a:solidFill>
                <a:schemeClr val="dk1"/>
              </a:solidFill>
              <a:latin typeface="Calibri"/>
              <a:ea typeface="Calibri"/>
              <a:cs typeface="Calibri"/>
              <a:sym typeface="Calibri"/>
            </a:endParaRPr>
          </a:p>
          <a:p>
            <a:pPr indent="0" lvl="0" marL="0" rtl="0" algn="ctr">
              <a:spcBef>
                <a:spcPts val="0"/>
              </a:spcBef>
              <a:spcAft>
                <a:spcPts val="0"/>
              </a:spcAft>
              <a:buNone/>
            </a:pPr>
            <a:r>
              <a:rPr b="1" lang="en" sz="2900">
                <a:solidFill>
                  <a:schemeClr val="dk1"/>
                </a:solidFill>
                <a:latin typeface="Calibri"/>
                <a:ea typeface="Calibri"/>
                <a:cs typeface="Calibri"/>
                <a:sym typeface="Calibri"/>
              </a:rPr>
              <a:t>EV Scooters Fire???</a:t>
            </a:r>
            <a:endParaRPr b="1" sz="2900">
              <a:solidFill>
                <a:schemeClr val="dk1"/>
              </a:solidFill>
              <a:latin typeface="Calibri"/>
              <a:ea typeface="Calibri"/>
              <a:cs typeface="Calibri"/>
              <a:sym typeface="Calibri"/>
            </a:endParaRPr>
          </a:p>
        </p:txBody>
      </p:sp>
      <p:pic>
        <p:nvPicPr>
          <p:cNvPr id="186" name="Google Shape;186;p17"/>
          <p:cNvPicPr preferRelativeResize="0"/>
          <p:nvPr/>
        </p:nvPicPr>
        <p:blipFill>
          <a:blip r:embed="rId4">
            <a:alphaModFix/>
          </a:blip>
          <a:stretch>
            <a:fillRect/>
          </a:stretch>
        </p:blipFill>
        <p:spPr>
          <a:xfrm>
            <a:off x="2564950" y="1487800"/>
            <a:ext cx="4062700" cy="406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8"/>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192" name="Google Shape;192;p18"/>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93" name="Google Shape;193;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4" name="Google Shape;194;p18"/>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197" name="Google Shape;197;p18"/>
          <p:cNvSpPr txBox="1"/>
          <p:nvPr/>
        </p:nvSpPr>
        <p:spPr>
          <a:xfrm>
            <a:off x="257400" y="41475"/>
            <a:ext cx="8629200" cy="1369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u="sng">
                <a:solidFill>
                  <a:schemeClr val="dk1"/>
                </a:solidFill>
                <a:latin typeface="Calibri"/>
                <a:ea typeface="Calibri"/>
                <a:cs typeface="Calibri"/>
                <a:sym typeface="Calibri"/>
              </a:rPr>
              <a:t>Stages of Catching Fire</a:t>
            </a:r>
            <a:endParaRPr b="1" sz="2700" u="sng">
              <a:solidFill>
                <a:schemeClr val="dk1"/>
              </a:solidFill>
              <a:latin typeface="Calibri"/>
              <a:ea typeface="Calibri"/>
              <a:cs typeface="Calibri"/>
              <a:sym typeface="Calibri"/>
            </a:endParaRPr>
          </a:p>
          <a:p>
            <a:pPr indent="0" lvl="0" marL="0" rtl="0" algn="ctr">
              <a:spcBef>
                <a:spcPts val="0"/>
              </a:spcBef>
              <a:spcAft>
                <a:spcPts val="0"/>
              </a:spcAft>
              <a:buNone/>
            </a:pPr>
            <a:r>
              <a:t/>
            </a:r>
            <a:endParaRPr b="1" sz="2900" u="sng">
              <a:solidFill>
                <a:schemeClr val="dk1"/>
              </a:solidFill>
              <a:latin typeface="Calibri"/>
              <a:ea typeface="Calibri"/>
              <a:cs typeface="Calibri"/>
              <a:sym typeface="Calibri"/>
            </a:endParaRPr>
          </a:p>
          <a:p>
            <a:pPr indent="0" lvl="0" marL="0" rtl="0" algn="ctr">
              <a:spcBef>
                <a:spcPts val="0"/>
              </a:spcBef>
              <a:spcAft>
                <a:spcPts val="0"/>
              </a:spcAft>
              <a:buNone/>
            </a:pPr>
            <a:r>
              <a:rPr b="1" lang="en" sz="2100" u="sng">
                <a:solidFill>
                  <a:schemeClr val="dk1"/>
                </a:solidFill>
                <a:latin typeface="Calibri"/>
                <a:ea typeface="Calibri"/>
                <a:cs typeface="Calibri"/>
                <a:sym typeface="Calibri"/>
              </a:rPr>
              <a:t>Stage 1:</a:t>
            </a:r>
            <a:r>
              <a:rPr b="1" lang="en" sz="2100">
                <a:solidFill>
                  <a:schemeClr val="dk1"/>
                </a:solidFill>
                <a:latin typeface="Calibri"/>
                <a:ea typeface="Calibri"/>
                <a:cs typeface="Calibri"/>
                <a:sym typeface="Calibri"/>
              </a:rPr>
              <a:t>  Huge Amount of Smoke starts coming out of the battery</a:t>
            </a:r>
            <a:endParaRPr b="1" sz="2100">
              <a:solidFill>
                <a:schemeClr val="dk1"/>
              </a:solidFill>
              <a:latin typeface="Calibri"/>
              <a:ea typeface="Calibri"/>
              <a:cs typeface="Calibri"/>
              <a:sym typeface="Calibri"/>
            </a:endParaRPr>
          </a:p>
        </p:txBody>
      </p:sp>
      <p:pic>
        <p:nvPicPr>
          <p:cNvPr id="198" name="Google Shape;198;p18"/>
          <p:cNvPicPr preferRelativeResize="0"/>
          <p:nvPr/>
        </p:nvPicPr>
        <p:blipFill>
          <a:blip r:embed="rId4">
            <a:alphaModFix/>
          </a:blip>
          <a:stretch>
            <a:fillRect/>
          </a:stretch>
        </p:blipFill>
        <p:spPr>
          <a:xfrm>
            <a:off x="117900" y="1546300"/>
            <a:ext cx="2257600" cy="3421626"/>
          </a:xfrm>
          <a:prstGeom prst="rect">
            <a:avLst/>
          </a:prstGeom>
          <a:noFill/>
          <a:ln>
            <a:noFill/>
          </a:ln>
          <a:effectLst>
            <a:outerShdw blurRad="57150" rotWithShape="0" algn="bl" dir="5400000" dist="19050">
              <a:srgbClr val="000000">
                <a:alpha val="50000"/>
              </a:srgbClr>
            </a:outerShdw>
          </a:effectLst>
        </p:spPr>
      </p:pic>
      <p:pic>
        <p:nvPicPr>
          <p:cNvPr id="199" name="Google Shape;199;p18"/>
          <p:cNvPicPr preferRelativeResize="0"/>
          <p:nvPr/>
        </p:nvPicPr>
        <p:blipFill rotWithShape="1">
          <a:blip r:embed="rId5">
            <a:alphaModFix/>
          </a:blip>
          <a:srcRect b="14170" l="17078" r="17859" t="14263"/>
          <a:stretch/>
        </p:blipFill>
        <p:spPr>
          <a:xfrm>
            <a:off x="2518150" y="2122800"/>
            <a:ext cx="3458026" cy="1996300"/>
          </a:xfrm>
          <a:prstGeom prst="rect">
            <a:avLst/>
          </a:prstGeom>
          <a:noFill/>
          <a:ln>
            <a:noFill/>
          </a:ln>
          <a:effectLst>
            <a:outerShdw blurRad="57150" rotWithShape="0" algn="bl" dir="5400000" dist="19050">
              <a:srgbClr val="000000">
                <a:alpha val="50000"/>
              </a:srgbClr>
            </a:outerShdw>
          </a:effectLst>
        </p:spPr>
      </p:pic>
      <p:pic>
        <p:nvPicPr>
          <p:cNvPr id="200" name="Google Shape;200;p18"/>
          <p:cNvPicPr preferRelativeResize="0"/>
          <p:nvPr/>
        </p:nvPicPr>
        <p:blipFill rotWithShape="1">
          <a:blip r:embed="rId6">
            <a:alphaModFix/>
          </a:blip>
          <a:srcRect b="0" l="29628" r="7116" t="3938"/>
          <a:stretch/>
        </p:blipFill>
        <p:spPr>
          <a:xfrm>
            <a:off x="6156200" y="1546300"/>
            <a:ext cx="2730400" cy="3421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9"/>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206" name="Google Shape;206;p19"/>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07" name="Google Shape;207;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8" name="Google Shape;208;p19"/>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211" name="Google Shape;211;p19"/>
          <p:cNvSpPr txBox="1"/>
          <p:nvPr/>
        </p:nvSpPr>
        <p:spPr>
          <a:xfrm>
            <a:off x="257400" y="175750"/>
            <a:ext cx="8629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u="sng">
                <a:solidFill>
                  <a:schemeClr val="dk1"/>
                </a:solidFill>
                <a:latin typeface="Calibri"/>
                <a:ea typeface="Calibri"/>
                <a:cs typeface="Calibri"/>
                <a:sym typeface="Calibri"/>
              </a:rPr>
              <a:t>Stage 2:</a:t>
            </a:r>
            <a:r>
              <a:rPr b="1" lang="en" sz="2100">
                <a:solidFill>
                  <a:schemeClr val="dk1"/>
                </a:solidFill>
                <a:latin typeface="Calibri"/>
                <a:ea typeface="Calibri"/>
                <a:cs typeface="Calibri"/>
                <a:sym typeface="Calibri"/>
              </a:rPr>
              <a:t>  Due to continuous supply of Oxygen from its surrounding, this eventually turns into a huge Fire accident</a:t>
            </a:r>
            <a:endParaRPr b="1" sz="2100">
              <a:solidFill>
                <a:schemeClr val="dk1"/>
              </a:solidFill>
              <a:latin typeface="Calibri"/>
              <a:ea typeface="Calibri"/>
              <a:cs typeface="Calibri"/>
              <a:sym typeface="Calibri"/>
            </a:endParaRPr>
          </a:p>
        </p:txBody>
      </p:sp>
      <p:pic>
        <p:nvPicPr>
          <p:cNvPr id="212" name="Google Shape;212;p19"/>
          <p:cNvPicPr preferRelativeResize="0"/>
          <p:nvPr/>
        </p:nvPicPr>
        <p:blipFill rotWithShape="1">
          <a:blip r:embed="rId4">
            <a:alphaModFix/>
          </a:blip>
          <a:srcRect b="0" l="49796" r="0" t="0"/>
          <a:stretch/>
        </p:blipFill>
        <p:spPr>
          <a:xfrm>
            <a:off x="117900" y="1411525"/>
            <a:ext cx="1922000" cy="2523550"/>
          </a:xfrm>
          <a:prstGeom prst="rect">
            <a:avLst/>
          </a:prstGeom>
          <a:noFill/>
          <a:ln>
            <a:noFill/>
          </a:ln>
          <a:effectLst>
            <a:outerShdw blurRad="57150" rotWithShape="0" algn="bl" dir="5400000" dist="19050">
              <a:srgbClr val="000000">
                <a:alpha val="50000"/>
              </a:srgbClr>
            </a:outerShdw>
          </a:effectLst>
        </p:spPr>
      </p:pic>
      <p:pic>
        <p:nvPicPr>
          <p:cNvPr id="213" name="Google Shape;213;p19"/>
          <p:cNvPicPr preferRelativeResize="0"/>
          <p:nvPr/>
        </p:nvPicPr>
        <p:blipFill rotWithShape="1">
          <a:blip r:embed="rId5">
            <a:alphaModFix/>
          </a:blip>
          <a:srcRect b="0" l="0" r="0" t="16128"/>
          <a:stretch/>
        </p:blipFill>
        <p:spPr>
          <a:xfrm>
            <a:off x="2193050" y="1490625"/>
            <a:ext cx="3230074" cy="2162250"/>
          </a:xfrm>
          <a:prstGeom prst="rect">
            <a:avLst/>
          </a:prstGeom>
          <a:noFill/>
          <a:ln>
            <a:noFill/>
          </a:ln>
          <a:effectLst>
            <a:outerShdw blurRad="57150" rotWithShape="0" algn="bl" dir="5400000" dist="19050">
              <a:srgbClr val="000000">
                <a:alpha val="50000"/>
              </a:srgbClr>
            </a:outerShdw>
          </a:effectLst>
        </p:spPr>
      </p:pic>
      <p:pic>
        <p:nvPicPr>
          <p:cNvPr id="214" name="Google Shape;214;p19"/>
          <p:cNvPicPr preferRelativeResize="0"/>
          <p:nvPr/>
        </p:nvPicPr>
        <p:blipFill rotWithShape="1">
          <a:blip r:embed="rId6">
            <a:alphaModFix/>
          </a:blip>
          <a:srcRect b="15913" l="11323" r="0" t="20610"/>
          <a:stretch/>
        </p:blipFill>
        <p:spPr>
          <a:xfrm>
            <a:off x="5659893" y="1219925"/>
            <a:ext cx="3373675" cy="26126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0"/>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220" name="Google Shape;220;p20"/>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21" name="Google Shape;221;p2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2" name="Google Shape;222;p20"/>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225" name="Google Shape;225;p20"/>
          <p:cNvSpPr txBox="1"/>
          <p:nvPr/>
        </p:nvSpPr>
        <p:spPr>
          <a:xfrm>
            <a:off x="281688" y="144750"/>
            <a:ext cx="8629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900">
              <a:solidFill>
                <a:schemeClr val="dk1"/>
              </a:solidFill>
              <a:latin typeface="Calibri"/>
              <a:ea typeface="Calibri"/>
              <a:cs typeface="Calibri"/>
              <a:sym typeface="Calibri"/>
            </a:endParaRPr>
          </a:p>
        </p:txBody>
      </p:sp>
      <p:sp>
        <p:nvSpPr>
          <p:cNvPr id="226" name="Google Shape;226;p20"/>
          <p:cNvSpPr txBox="1"/>
          <p:nvPr/>
        </p:nvSpPr>
        <p:spPr>
          <a:xfrm>
            <a:off x="0" y="144750"/>
            <a:ext cx="8629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Calibri"/>
                <a:ea typeface="Calibri"/>
                <a:cs typeface="Calibri"/>
                <a:sym typeface="Calibri"/>
              </a:rPr>
              <a:t>What if we can stop the </a:t>
            </a:r>
            <a:r>
              <a:rPr b="1" lang="en" sz="2400">
                <a:solidFill>
                  <a:schemeClr val="dk1"/>
                </a:solidFill>
                <a:latin typeface="Calibri"/>
                <a:ea typeface="Calibri"/>
                <a:cs typeface="Calibri"/>
                <a:sym typeface="Calibri"/>
              </a:rPr>
              <a:t>whole process at Stage 1 only???</a:t>
            </a:r>
            <a:endParaRPr b="1" sz="2400">
              <a:solidFill>
                <a:schemeClr val="dk1"/>
              </a:solidFill>
              <a:latin typeface="Calibri"/>
              <a:ea typeface="Calibri"/>
              <a:cs typeface="Calibri"/>
              <a:sym typeface="Calibri"/>
            </a:endParaRPr>
          </a:p>
          <a:p>
            <a:pPr indent="0" lvl="0" marL="0" rtl="0" algn="ctr">
              <a:spcBef>
                <a:spcPts val="0"/>
              </a:spcBef>
              <a:spcAft>
                <a:spcPts val="0"/>
              </a:spcAft>
              <a:buNone/>
            </a:pPr>
            <a:r>
              <a:rPr b="1" lang="en" sz="2400">
                <a:solidFill>
                  <a:schemeClr val="dk1"/>
                </a:solidFill>
                <a:latin typeface="Calibri"/>
                <a:ea typeface="Calibri"/>
                <a:cs typeface="Calibri"/>
                <a:sym typeface="Calibri"/>
              </a:rPr>
              <a:t>The stage where smoke ignition starts!!!</a:t>
            </a:r>
            <a:endParaRPr b="1" sz="2400">
              <a:solidFill>
                <a:schemeClr val="dk1"/>
              </a:solidFill>
              <a:latin typeface="Calibri"/>
              <a:ea typeface="Calibri"/>
              <a:cs typeface="Calibri"/>
              <a:sym typeface="Calibri"/>
            </a:endParaRPr>
          </a:p>
        </p:txBody>
      </p:sp>
      <p:pic>
        <p:nvPicPr>
          <p:cNvPr id="227" name="Google Shape;227;p20"/>
          <p:cNvPicPr preferRelativeResize="0"/>
          <p:nvPr/>
        </p:nvPicPr>
        <p:blipFill>
          <a:blip r:embed="rId4">
            <a:alphaModFix/>
          </a:blip>
          <a:stretch>
            <a:fillRect/>
          </a:stretch>
        </p:blipFill>
        <p:spPr>
          <a:xfrm>
            <a:off x="117900" y="1546300"/>
            <a:ext cx="2257600" cy="3421626"/>
          </a:xfrm>
          <a:prstGeom prst="rect">
            <a:avLst/>
          </a:prstGeom>
          <a:noFill/>
          <a:ln>
            <a:noFill/>
          </a:ln>
          <a:effectLst>
            <a:outerShdw blurRad="57150" rotWithShape="0" algn="bl" dir="5400000" dist="19050">
              <a:srgbClr val="000000">
                <a:alpha val="50000"/>
              </a:srgbClr>
            </a:outerShdw>
          </a:effectLst>
        </p:spPr>
      </p:pic>
      <p:pic>
        <p:nvPicPr>
          <p:cNvPr id="228" name="Google Shape;228;p20"/>
          <p:cNvPicPr preferRelativeResize="0"/>
          <p:nvPr/>
        </p:nvPicPr>
        <p:blipFill rotWithShape="1">
          <a:blip r:embed="rId5">
            <a:alphaModFix/>
          </a:blip>
          <a:srcRect b="14170" l="17078" r="17859" t="14263"/>
          <a:stretch/>
        </p:blipFill>
        <p:spPr>
          <a:xfrm>
            <a:off x="2518150" y="2122800"/>
            <a:ext cx="3458026" cy="1996300"/>
          </a:xfrm>
          <a:prstGeom prst="rect">
            <a:avLst/>
          </a:prstGeom>
          <a:noFill/>
          <a:ln>
            <a:noFill/>
          </a:ln>
          <a:effectLst>
            <a:outerShdw blurRad="57150" rotWithShape="0" algn="bl" dir="5400000" dist="19050">
              <a:srgbClr val="000000">
                <a:alpha val="50000"/>
              </a:srgbClr>
            </a:outerShdw>
          </a:effectLst>
        </p:spPr>
      </p:pic>
      <p:pic>
        <p:nvPicPr>
          <p:cNvPr id="229" name="Google Shape;229;p20"/>
          <p:cNvPicPr preferRelativeResize="0"/>
          <p:nvPr/>
        </p:nvPicPr>
        <p:blipFill rotWithShape="1">
          <a:blip r:embed="rId6">
            <a:alphaModFix/>
          </a:blip>
          <a:srcRect b="0" l="29628" r="7116" t="3938"/>
          <a:stretch/>
        </p:blipFill>
        <p:spPr>
          <a:xfrm>
            <a:off x="6156200" y="1546300"/>
            <a:ext cx="2730400" cy="3421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1"/>
          <p:cNvSpPr txBox="1"/>
          <p:nvPr>
            <p:ph type="ctrTitle"/>
          </p:nvPr>
        </p:nvSpPr>
        <p:spPr>
          <a:xfrm>
            <a:off x="685800" y="1143001"/>
            <a:ext cx="7772400" cy="9798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a:p>
        </p:txBody>
      </p:sp>
      <p:sp>
        <p:nvSpPr>
          <p:cNvPr id="235" name="Google Shape;235;p21"/>
          <p:cNvSpPr txBox="1"/>
          <p:nvPr>
            <p:ph idx="1" type="subTitle"/>
          </p:nvPr>
        </p:nvSpPr>
        <p:spPr>
          <a:xfrm>
            <a:off x="684894" y="2504056"/>
            <a:ext cx="6858000" cy="859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36" name="Google Shape;236;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7" name="Google Shape;237;p21"/>
          <p:cNvSpPr/>
          <p:nvPr/>
        </p:nvSpPr>
        <p:spPr>
          <a:xfrm>
            <a:off x="627000" y="265675"/>
            <a:ext cx="7938600" cy="38151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117900" y="393200"/>
            <a:ext cx="567000" cy="556200"/>
          </a:xfrm>
          <a:prstGeom prst="roundRect">
            <a:avLst>
              <a:gd fmla="val 16667" name="adj"/>
            </a:avLst>
          </a:prstGeom>
          <a:solidFill>
            <a:srgbClr val="FEF6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txBox="1"/>
          <p:nvPr/>
        </p:nvSpPr>
        <p:spPr>
          <a:xfrm>
            <a:off x="382650" y="0"/>
            <a:ext cx="842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200" u="sng">
              <a:latin typeface="Calibri"/>
              <a:ea typeface="Calibri"/>
              <a:cs typeface="Calibri"/>
              <a:sym typeface="Calibri"/>
            </a:endParaRPr>
          </a:p>
        </p:txBody>
      </p:sp>
      <p:sp>
        <p:nvSpPr>
          <p:cNvPr id="240" name="Google Shape;240;p21"/>
          <p:cNvSpPr txBox="1"/>
          <p:nvPr/>
        </p:nvSpPr>
        <p:spPr>
          <a:xfrm>
            <a:off x="281688" y="144750"/>
            <a:ext cx="86292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900">
              <a:solidFill>
                <a:schemeClr val="dk1"/>
              </a:solidFill>
              <a:latin typeface="Calibri"/>
              <a:ea typeface="Calibri"/>
              <a:cs typeface="Calibri"/>
              <a:sym typeface="Calibri"/>
            </a:endParaRPr>
          </a:p>
        </p:txBody>
      </p:sp>
      <p:sp>
        <p:nvSpPr>
          <p:cNvPr id="241" name="Google Shape;241;p21"/>
          <p:cNvSpPr txBox="1"/>
          <p:nvPr/>
        </p:nvSpPr>
        <p:spPr>
          <a:xfrm>
            <a:off x="72975" y="1672975"/>
            <a:ext cx="86292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300">
                <a:solidFill>
                  <a:schemeClr val="dk1"/>
                </a:solidFill>
                <a:latin typeface="Calibri"/>
                <a:ea typeface="Calibri"/>
                <a:cs typeface="Calibri"/>
                <a:sym typeface="Calibri"/>
              </a:rPr>
              <a:t>SOLUTION</a:t>
            </a:r>
            <a:endParaRPr b="1" sz="53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